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Override1.xml" ContentType="application/vnd.openxmlformats-officedocument.themeOverr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1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2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13.xml" ContentType="application/vnd.openxmlformats-officedocument.them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heme/themeOverride2.xml" ContentType="application/vnd.openxmlformats-officedocument.themeOverr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theme/theme14.xml" ContentType="application/vnd.openxmlformats-officedocument.theme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theme/theme15.xml" ContentType="application/vnd.openxmlformats-officedocument.them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heme/themeOverride3.xml" ContentType="application/vnd.openxmlformats-officedocument.themeOverr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5.xml" ContentType="application/vnd.openxmlformats-officedocument.themeOverr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theme/themeOverride6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  <p:sldMasterId id="2147483710" r:id="rId3"/>
    <p:sldMasterId id="2147483722" r:id="rId4"/>
    <p:sldMasterId id="2147483735" r:id="rId5"/>
    <p:sldMasterId id="2147483796" r:id="rId6"/>
    <p:sldMasterId id="2147483820" r:id="rId7"/>
    <p:sldMasterId id="2147483832" r:id="rId8"/>
    <p:sldMasterId id="2147483869" r:id="rId9"/>
    <p:sldMasterId id="2147483955" r:id="rId10"/>
    <p:sldMasterId id="2147483991" r:id="rId11"/>
    <p:sldMasterId id="2147484003" r:id="rId12"/>
    <p:sldMasterId id="2147484041" r:id="rId13"/>
    <p:sldMasterId id="2147484054" r:id="rId14"/>
    <p:sldMasterId id="2147484067" r:id="rId15"/>
    <p:sldMasterId id="2147484080" r:id="rId16"/>
  </p:sldMasterIdLst>
  <p:notesMasterIdLst>
    <p:notesMasterId r:id="rId92"/>
  </p:notesMasterIdLst>
  <p:sldIdLst>
    <p:sldId id="480" r:id="rId17"/>
    <p:sldId id="547" r:id="rId18"/>
    <p:sldId id="537" r:id="rId19"/>
    <p:sldId id="559" r:id="rId20"/>
    <p:sldId id="538" r:id="rId21"/>
    <p:sldId id="539" r:id="rId22"/>
    <p:sldId id="568" r:id="rId23"/>
    <p:sldId id="622" r:id="rId24"/>
    <p:sldId id="623" r:id="rId25"/>
    <p:sldId id="532" r:id="rId26"/>
    <p:sldId id="624" r:id="rId27"/>
    <p:sldId id="625" r:id="rId28"/>
    <p:sldId id="626" r:id="rId29"/>
    <p:sldId id="627" r:id="rId30"/>
    <p:sldId id="628" r:id="rId31"/>
    <p:sldId id="629" r:id="rId32"/>
    <p:sldId id="544" r:id="rId33"/>
    <p:sldId id="534" r:id="rId34"/>
    <p:sldId id="540" r:id="rId35"/>
    <p:sldId id="488" r:id="rId36"/>
    <p:sldId id="482" r:id="rId37"/>
    <p:sldId id="367" r:id="rId38"/>
    <p:sldId id="494" r:id="rId39"/>
    <p:sldId id="496" r:id="rId40"/>
    <p:sldId id="555" r:id="rId41"/>
    <p:sldId id="550" r:id="rId42"/>
    <p:sldId id="614" r:id="rId43"/>
    <p:sldId id="615" r:id="rId44"/>
    <p:sldId id="616" r:id="rId45"/>
    <p:sldId id="679" r:id="rId46"/>
    <p:sldId id="680" r:id="rId47"/>
    <p:sldId id="667" r:id="rId48"/>
    <p:sldId id="668" r:id="rId49"/>
    <p:sldId id="695" r:id="rId50"/>
    <p:sldId id="696" r:id="rId51"/>
    <p:sldId id="697" r:id="rId52"/>
    <p:sldId id="669" r:id="rId53"/>
    <p:sldId id="670" r:id="rId54"/>
    <p:sldId id="678" r:id="rId55"/>
    <p:sldId id="671" r:id="rId56"/>
    <p:sldId id="556" r:id="rId57"/>
    <p:sldId id="597" r:id="rId58"/>
    <p:sldId id="595" r:id="rId59"/>
    <p:sldId id="688" r:id="rId60"/>
    <p:sldId id="687" r:id="rId61"/>
    <p:sldId id="633" r:id="rId62"/>
    <p:sldId id="638" r:id="rId63"/>
    <p:sldId id="686" r:id="rId64"/>
    <p:sldId id="643" r:id="rId65"/>
    <p:sldId id="639" r:id="rId66"/>
    <p:sldId id="640" r:id="rId67"/>
    <p:sldId id="641" r:id="rId68"/>
    <p:sldId id="642" r:id="rId69"/>
    <p:sldId id="675" r:id="rId70"/>
    <p:sldId id="654" r:id="rId71"/>
    <p:sldId id="495" r:id="rId72"/>
    <p:sldId id="706" r:id="rId73"/>
    <p:sldId id="647" r:id="rId74"/>
    <p:sldId id="702" r:id="rId75"/>
    <p:sldId id="645" r:id="rId76"/>
    <p:sldId id="674" r:id="rId77"/>
    <p:sldId id="649" r:id="rId78"/>
    <p:sldId id="650" r:id="rId79"/>
    <p:sldId id="651" r:id="rId80"/>
    <p:sldId id="652" r:id="rId81"/>
    <p:sldId id="659" r:id="rId82"/>
    <p:sldId id="661" r:id="rId83"/>
    <p:sldId id="662" r:id="rId84"/>
    <p:sldId id="663" r:id="rId85"/>
    <p:sldId id="664" r:id="rId86"/>
    <p:sldId id="660" r:id="rId87"/>
    <p:sldId id="707" r:id="rId88"/>
    <p:sldId id="708" r:id="rId89"/>
    <p:sldId id="665" r:id="rId90"/>
    <p:sldId id="666" r:id="rId9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1E2D"/>
    <a:srgbClr val="1728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696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7" d="100"/>
          <a:sy n="67" d="100"/>
        </p:scale>
        <p:origin x="-2748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slide" Target="slides/slide23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50" Type="http://schemas.openxmlformats.org/officeDocument/2006/relationships/slide" Target="slides/slide34.xml"/><Relationship Id="rId55" Type="http://schemas.openxmlformats.org/officeDocument/2006/relationships/slide" Target="slides/slide39.xml"/><Relationship Id="rId63" Type="http://schemas.openxmlformats.org/officeDocument/2006/relationships/slide" Target="slides/slide47.xml"/><Relationship Id="rId68" Type="http://schemas.openxmlformats.org/officeDocument/2006/relationships/slide" Target="slides/slide52.xml"/><Relationship Id="rId76" Type="http://schemas.openxmlformats.org/officeDocument/2006/relationships/slide" Target="slides/slide60.xml"/><Relationship Id="rId84" Type="http://schemas.openxmlformats.org/officeDocument/2006/relationships/slide" Target="slides/slide68.xml"/><Relationship Id="rId89" Type="http://schemas.openxmlformats.org/officeDocument/2006/relationships/slide" Target="slides/slide73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5.xml"/><Relationship Id="rId9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3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53" Type="http://schemas.openxmlformats.org/officeDocument/2006/relationships/slide" Target="slides/slide37.xml"/><Relationship Id="rId58" Type="http://schemas.openxmlformats.org/officeDocument/2006/relationships/slide" Target="slides/slide42.xml"/><Relationship Id="rId66" Type="http://schemas.openxmlformats.org/officeDocument/2006/relationships/slide" Target="slides/slide50.xml"/><Relationship Id="rId74" Type="http://schemas.openxmlformats.org/officeDocument/2006/relationships/slide" Target="slides/slide58.xml"/><Relationship Id="rId79" Type="http://schemas.openxmlformats.org/officeDocument/2006/relationships/slide" Target="slides/slide63.xml"/><Relationship Id="rId87" Type="http://schemas.openxmlformats.org/officeDocument/2006/relationships/slide" Target="slides/slide7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5.xml"/><Relationship Id="rId82" Type="http://schemas.openxmlformats.org/officeDocument/2006/relationships/slide" Target="slides/slide66.xml"/><Relationship Id="rId90" Type="http://schemas.openxmlformats.org/officeDocument/2006/relationships/slide" Target="slides/slide74.xml"/><Relationship Id="rId95" Type="http://schemas.openxmlformats.org/officeDocument/2006/relationships/theme" Target="theme/theme1.xml"/><Relationship Id="rId19" Type="http://schemas.openxmlformats.org/officeDocument/2006/relationships/slide" Target="slides/slide3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56" Type="http://schemas.openxmlformats.org/officeDocument/2006/relationships/slide" Target="slides/slide40.xml"/><Relationship Id="rId64" Type="http://schemas.openxmlformats.org/officeDocument/2006/relationships/slide" Target="slides/slide48.xml"/><Relationship Id="rId69" Type="http://schemas.openxmlformats.org/officeDocument/2006/relationships/slide" Target="slides/slide53.xml"/><Relationship Id="rId77" Type="http://schemas.openxmlformats.org/officeDocument/2006/relationships/slide" Target="slides/slide6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5.xml"/><Relationship Id="rId72" Type="http://schemas.openxmlformats.org/officeDocument/2006/relationships/slide" Target="slides/slide56.xml"/><Relationship Id="rId80" Type="http://schemas.openxmlformats.org/officeDocument/2006/relationships/slide" Target="slides/slide64.xml"/><Relationship Id="rId85" Type="http://schemas.openxmlformats.org/officeDocument/2006/relationships/slide" Target="slides/slide69.xml"/><Relationship Id="rId9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59" Type="http://schemas.openxmlformats.org/officeDocument/2006/relationships/slide" Target="slides/slide43.xml"/><Relationship Id="rId67" Type="http://schemas.openxmlformats.org/officeDocument/2006/relationships/slide" Target="slides/slide51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54" Type="http://schemas.openxmlformats.org/officeDocument/2006/relationships/slide" Target="slides/slide38.xml"/><Relationship Id="rId62" Type="http://schemas.openxmlformats.org/officeDocument/2006/relationships/slide" Target="slides/slide46.xml"/><Relationship Id="rId70" Type="http://schemas.openxmlformats.org/officeDocument/2006/relationships/slide" Target="slides/slide54.xml"/><Relationship Id="rId75" Type="http://schemas.openxmlformats.org/officeDocument/2006/relationships/slide" Target="slides/slide59.xml"/><Relationship Id="rId83" Type="http://schemas.openxmlformats.org/officeDocument/2006/relationships/slide" Target="slides/slide67.xml"/><Relationship Id="rId88" Type="http://schemas.openxmlformats.org/officeDocument/2006/relationships/slide" Target="slides/slide72.xml"/><Relationship Id="rId91" Type="http://schemas.openxmlformats.org/officeDocument/2006/relationships/slide" Target="slides/slide75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slide" Target="slides/slide33.xml"/><Relationship Id="rId57" Type="http://schemas.openxmlformats.org/officeDocument/2006/relationships/slide" Target="slides/slide4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slide" Target="slides/slide36.xml"/><Relationship Id="rId60" Type="http://schemas.openxmlformats.org/officeDocument/2006/relationships/slide" Target="slides/slide44.xml"/><Relationship Id="rId65" Type="http://schemas.openxmlformats.org/officeDocument/2006/relationships/slide" Target="slides/slide49.xml"/><Relationship Id="rId73" Type="http://schemas.openxmlformats.org/officeDocument/2006/relationships/slide" Target="slides/slide57.xml"/><Relationship Id="rId78" Type="http://schemas.openxmlformats.org/officeDocument/2006/relationships/slide" Target="slides/slide62.xml"/><Relationship Id="rId81" Type="http://schemas.openxmlformats.org/officeDocument/2006/relationships/slide" Target="slides/slide65.xml"/><Relationship Id="rId86" Type="http://schemas.openxmlformats.org/officeDocument/2006/relationships/slide" Target="slides/slide70.xml"/><Relationship Id="rId9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dhivya\Desktop\surgerie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dmin\Desktop\for%20rdr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nabh\Desktop\New%20Microsoft%20Office%20Excel%20Worksheet.xlsx" TargetMode="External"/><Relationship Id="rId1" Type="http://schemas.openxmlformats.org/officeDocument/2006/relationships/themeOverride" Target="../theme/themeOverride6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s.aravind\Local%20Settings\Temporary%20Internet%20Files\Content.Outlook\P17B9J8H\Agewise%20Graph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dhivya\Desktop\surgerie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3200"/>
            </a:pPr>
            <a:r>
              <a:rPr lang="en-US" sz="3200"/>
              <a:t>Outpatients</a:t>
            </a:r>
          </a:p>
        </c:rich>
      </c:tx>
      <c:layout>
        <c:manualLayout>
          <c:xMode val="edge"/>
          <c:yMode val="edge"/>
          <c:x val="0.27993158642054988"/>
          <c:y val="2.5000000000000001E-2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explosion val="25"/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Sheet1!$C$11:$C$12</c:f>
              <c:strCache>
                <c:ptCount val="2"/>
                <c:pt idx="0">
                  <c:v>Paying</c:v>
                </c:pt>
                <c:pt idx="1">
                  <c:v>Free/Subsidized</c:v>
                </c:pt>
              </c:strCache>
            </c:strRef>
          </c:cat>
          <c:val>
            <c:numRef>
              <c:f>Sheet1!$D$11:$D$12</c:f>
              <c:numCache>
                <c:formatCode>_ * #,##0_ ;_ * \-#,##0_ ;_ * "-"??_ ;_ @_ </c:formatCode>
                <c:ptCount val="2"/>
                <c:pt idx="0">
                  <c:v>870176</c:v>
                </c:pt>
                <c:pt idx="1">
                  <c:v>765860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 b="1"/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860214348206475"/>
          <c:y val="0.23695811576491502"/>
          <c:w val="0.85473118985126861"/>
          <c:h val="0.61118597933562924"/>
        </c:manualLayout>
      </c:layout>
      <c:bar3DChart>
        <c:barDir val="col"/>
        <c:grouping val="stacked"/>
        <c:varyColors val="0"/>
        <c:ser>
          <c:idx val="1"/>
          <c:order val="0"/>
          <c:tx>
            <c:strRef>
              <c:f>Sheet1!$H$3</c:f>
              <c:strCache>
                <c:ptCount val="1"/>
                <c:pt idx="0">
                  <c:v>Cataract @ 7%</c:v>
                </c:pt>
              </c:strCache>
            </c:strRef>
          </c:tx>
          <c:invertIfNegative val="0"/>
          <c:cat>
            <c:numRef>
              <c:f>Sheet1!$G$4:$G$21</c:f>
              <c:numCache>
                <c:formatCode>General</c:formatCode>
                <c:ptCount val="18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  <c:pt idx="16">
                  <c:v>2020</c:v>
                </c:pt>
                <c:pt idx="17">
                  <c:v>2021</c:v>
                </c:pt>
              </c:numCache>
            </c:numRef>
          </c:cat>
          <c:val>
            <c:numRef>
              <c:f>Sheet1!$H$4:$H$21</c:f>
              <c:numCache>
                <c:formatCode>_(* #,##0_);_(* \(#,##0\);_(* "-"??_);_(@_)</c:formatCode>
                <c:ptCount val="18"/>
                <c:pt idx="0">
                  <c:v>171000</c:v>
                </c:pt>
                <c:pt idx="1">
                  <c:v>177327</c:v>
                </c:pt>
                <c:pt idx="2">
                  <c:v>183888.09899999999</c:v>
                </c:pt>
                <c:pt idx="3">
                  <c:v>190691.95866299997</c:v>
                </c:pt>
                <c:pt idx="4">
                  <c:v>197747.56113353095</c:v>
                </c:pt>
                <c:pt idx="5">
                  <c:v>205064.22089547158</c:v>
                </c:pt>
                <c:pt idx="6">
                  <c:v>212651.59706860399</c:v>
                </c:pt>
                <c:pt idx="7">
                  <c:v>220519.70616014232</c:v>
                </c:pt>
                <c:pt idx="8">
                  <c:v>228678.93528806756</c:v>
                </c:pt>
                <c:pt idx="9">
                  <c:v>242890.00000000003</c:v>
                </c:pt>
                <c:pt idx="10">
                  <c:v>259892.30000000005</c:v>
                </c:pt>
                <c:pt idx="11">
                  <c:v>278084.76100000006</c:v>
                </c:pt>
                <c:pt idx="12">
                  <c:v>297550.69427000009</c:v>
                </c:pt>
                <c:pt idx="13">
                  <c:v>318379.24286890012</c:v>
                </c:pt>
                <c:pt idx="14">
                  <c:v>340665.78986972314</c:v>
                </c:pt>
                <c:pt idx="15">
                  <c:v>364512.3951606038</c:v>
                </c:pt>
                <c:pt idx="16">
                  <c:v>390028.26282184606</c:v>
                </c:pt>
                <c:pt idx="17">
                  <c:v>417330</c:v>
                </c:pt>
              </c:numCache>
            </c:numRef>
          </c:val>
        </c:ser>
        <c:ser>
          <c:idx val="2"/>
          <c:order val="1"/>
          <c:tx>
            <c:strRef>
              <c:f>Sheet1!$I$3</c:f>
              <c:strCache>
                <c:ptCount val="1"/>
                <c:pt idx="0">
                  <c:v>Specialty @ 15%</c:v>
                </c:pt>
              </c:strCache>
            </c:strRef>
          </c:tx>
          <c:invertIfNegative val="0"/>
          <c:cat>
            <c:numRef>
              <c:f>Sheet1!$G$4:$G$21</c:f>
              <c:numCache>
                <c:formatCode>General</c:formatCode>
                <c:ptCount val="18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  <c:pt idx="16">
                  <c:v>2020</c:v>
                </c:pt>
                <c:pt idx="17">
                  <c:v>2021</c:v>
                </c:pt>
              </c:numCache>
            </c:numRef>
          </c:cat>
          <c:val>
            <c:numRef>
              <c:f>Sheet1!$I$4:$I$21</c:f>
              <c:numCache>
                <c:formatCode>_(* #,##0_);_(* \(#,##0\);_(* "-"??_);_(@_)</c:formatCode>
                <c:ptCount val="18"/>
                <c:pt idx="0">
                  <c:v>57000</c:v>
                </c:pt>
                <c:pt idx="1">
                  <c:v>62700.000000000007</c:v>
                </c:pt>
                <c:pt idx="2">
                  <c:v>68970.000000000015</c:v>
                </c:pt>
                <c:pt idx="3">
                  <c:v>75867.000000000029</c:v>
                </c:pt>
                <c:pt idx="4">
                  <c:v>83453.700000000041</c:v>
                </c:pt>
                <c:pt idx="5">
                  <c:v>91799.070000000051</c:v>
                </c:pt>
                <c:pt idx="6">
                  <c:v>100978.97700000006</c:v>
                </c:pt>
                <c:pt idx="7">
                  <c:v>111076.87470000007</c:v>
                </c:pt>
                <c:pt idx="8">
                  <c:v>122184.56217000009</c:v>
                </c:pt>
                <c:pt idx="9">
                  <c:v>141450</c:v>
                </c:pt>
                <c:pt idx="10">
                  <c:v>162667.49999999997</c:v>
                </c:pt>
                <c:pt idx="11">
                  <c:v>187067.62499999994</c:v>
                </c:pt>
                <c:pt idx="12">
                  <c:v>215127.76874999993</c:v>
                </c:pt>
                <c:pt idx="13">
                  <c:v>247396.9340624999</c:v>
                </c:pt>
                <c:pt idx="14">
                  <c:v>284506.47417187487</c:v>
                </c:pt>
                <c:pt idx="15">
                  <c:v>327182.44529765606</c:v>
                </c:pt>
                <c:pt idx="16">
                  <c:v>376259.8120923044</c:v>
                </c:pt>
                <c:pt idx="17">
                  <c:v>432698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21242752"/>
        <c:axId val="121244288"/>
        <c:axId val="0"/>
      </c:bar3DChart>
      <c:catAx>
        <c:axId val="1212427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1"/>
            </a:pPr>
            <a:endParaRPr lang="en-US"/>
          </a:p>
        </c:txPr>
        <c:crossAx val="121244288"/>
        <c:crosses val="autoZero"/>
        <c:auto val="1"/>
        <c:lblAlgn val="ctr"/>
        <c:lblOffset val="100"/>
        <c:noMultiLvlLbl val="0"/>
      </c:catAx>
      <c:valAx>
        <c:axId val="121244288"/>
        <c:scaling>
          <c:orientation val="minMax"/>
          <c:max val="1000000"/>
        </c:scaling>
        <c:delete val="0"/>
        <c:axPos val="l"/>
        <c:majorGridlines/>
        <c:numFmt formatCode="_(* #,##0_);_(* \(#,##0\);_(* &quot;-&quot;??_);_(@_)" sourceLinked="1"/>
        <c:majorTickMark val="out"/>
        <c:minorTickMark val="none"/>
        <c:tickLblPos val="nextTo"/>
        <c:txPr>
          <a:bodyPr/>
          <a:lstStyle/>
          <a:p>
            <a:pPr>
              <a:defRPr sz="1600" b="1"/>
            </a:pPr>
            <a:endParaRPr lang="en-US"/>
          </a:p>
        </c:txPr>
        <c:crossAx val="121242752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2.6388888888888889E-2"/>
          <c:y val="9.2374550975817496E-2"/>
          <c:w val="0.66970406824146977"/>
          <c:h val="7.5588263144189566E-2"/>
        </c:manualLayout>
      </c:layout>
      <c:overlay val="0"/>
      <c:txPr>
        <a:bodyPr/>
        <a:lstStyle/>
        <a:p>
          <a:pPr>
            <a:defRPr sz="2400" b="1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3200"/>
            </a:pPr>
            <a:r>
              <a:rPr lang="en-US" sz="3200"/>
              <a:t>Surgeries</a:t>
            </a:r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explosion val="25"/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Sheet1!$C$19:$C$20</c:f>
              <c:strCache>
                <c:ptCount val="2"/>
                <c:pt idx="0">
                  <c:v>Paying</c:v>
                </c:pt>
                <c:pt idx="1">
                  <c:v>Free/Subsidized</c:v>
                </c:pt>
              </c:strCache>
            </c:strRef>
          </c:cat>
          <c:val>
            <c:numRef>
              <c:f>Sheet1!$D$19:$D$20</c:f>
              <c:numCache>
                <c:formatCode>_ * #,##0_ ;_ * \-#,##0_ ;_ * "-"??_ ;_ @_ </c:formatCode>
                <c:ptCount val="2"/>
                <c:pt idx="0">
                  <c:v>85745</c:v>
                </c:pt>
                <c:pt idx="1">
                  <c:v>141689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 b="1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Patient Visits</c:v>
                </c:pt>
              </c:strCache>
            </c:strRef>
          </c:tx>
          <c:explosion val="25"/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0"/>
          </c:dLbls>
          <c:cat>
            <c:strRef>
              <c:f>Sheet1!$A$2:$A$5</c:f>
              <c:strCache>
                <c:ptCount val="4"/>
                <c:pt idx="0">
                  <c:v>Walk-ins: Free and Paying)</c:v>
                </c:pt>
                <c:pt idx="1">
                  <c:v>Screening camps</c:v>
                </c:pt>
                <c:pt idx="2">
                  <c:v>Vision Centres</c:v>
                </c:pt>
                <c:pt idx="3">
                  <c:v>Community clinics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2249330</c:v>
                </c:pt>
                <c:pt idx="1">
                  <c:v>558155</c:v>
                </c:pt>
                <c:pt idx="2">
                  <c:v>320476</c:v>
                </c:pt>
                <c:pt idx="3">
                  <c:v>147218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r"/>
      <c:layout>
        <c:manualLayout>
          <c:xMode val="edge"/>
          <c:yMode val="edge"/>
          <c:x val="0.58566312906538853"/>
          <c:y val="6.3071674538960872E-3"/>
          <c:w val="0.40564121876069842"/>
          <c:h val="0.93341778885187154"/>
        </c:manualLayout>
      </c:layout>
      <c:overlay val="0"/>
      <c:txPr>
        <a:bodyPr/>
        <a:lstStyle/>
        <a:p>
          <a:pPr>
            <a:defRPr sz="3200"/>
          </a:pPr>
          <a:endParaRPr lang="en-US"/>
        </a:p>
      </c:txPr>
    </c:legend>
    <c:plotVisOnly val="1"/>
    <c:dispBlanksAs val="zero"/>
    <c:showDLblsOverMax val="0"/>
  </c:chart>
  <c:txPr>
    <a:bodyPr/>
    <a:lstStyle/>
    <a:p>
      <a:pPr>
        <a:defRPr sz="2800" b="1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53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Surgeries</c:v>
                </c:pt>
              </c:strCache>
            </c:strRef>
          </c:tx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Sheet1!$A$2:$A$5</c:f>
              <c:strCache>
                <c:ptCount val="3"/>
                <c:pt idx="0">
                  <c:v>Paying</c:v>
                </c:pt>
                <c:pt idx="1">
                  <c:v>Subsidized (walk-ins to free hospital)</c:v>
                </c:pt>
                <c:pt idx="2">
                  <c:v>Free (through screening camps)</c:v>
                </c:pt>
              </c:strCache>
            </c:strRef>
          </c:cat>
          <c:val>
            <c:numRef>
              <c:f>Sheet1!$B$2:$B$5</c:f>
              <c:numCache>
                <c:formatCode>#,##0</c:formatCode>
                <c:ptCount val="4"/>
                <c:pt idx="0">
                  <c:v>190192</c:v>
                </c:pt>
                <c:pt idx="1">
                  <c:v>101908</c:v>
                </c:pt>
                <c:pt idx="2">
                  <c:v>85935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egendEntry>
        <c:idx val="3"/>
        <c:delete val="1"/>
      </c:legendEntry>
      <c:layout>
        <c:manualLayout>
          <c:xMode val="edge"/>
          <c:yMode val="edge"/>
          <c:x val="0.60033779868425541"/>
          <c:y val="1.6112313968401064E-2"/>
          <c:w val="0.39100419265773589"/>
          <c:h val="0.96777516039606304"/>
        </c:manualLayout>
      </c:layout>
      <c:overlay val="0"/>
      <c:txPr>
        <a:bodyPr/>
        <a:lstStyle/>
        <a:p>
          <a:pPr>
            <a:defRPr sz="3600"/>
          </a:pPr>
          <a:endParaRPr lang="en-US"/>
        </a:p>
      </c:txPr>
    </c:legend>
    <c:plotVisOnly val="1"/>
    <c:dispBlanksAs val="zero"/>
    <c:showDLblsOverMax val="0"/>
  </c:chart>
  <c:txPr>
    <a:bodyPr/>
    <a:lstStyle/>
    <a:p>
      <a:pPr>
        <a:defRPr sz="2400" b="1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Sheet1!$D$18</c:f>
              <c:strCache>
                <c:ptCount val="1"/>
                <c:pt idx="0">
                  <c:v>2004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Sheet1!$C$19:$C$21</c:f>
              <c:strCache>
                <c:ptCount val="3"/>
                <c:pt idx="0">
                  <c:v>Paying</c:v>
                </c:pt>
                <c:pt idx="1">
                  <c:v>Free/Subsidized</c:v>
                </c:pt>
                <c:pt idx="2">
                  <c:v>Total</c:v>
                </c:pt>
              </c:strCache>
            </c:strRef>
          </c:cat>
          <c:val>
            <c:numRef>
              <c:f>Sheet1!$D$19:$D$21</c:f>
              <c:numCache>
                <c:formatCode>_ * #,##0_ ;_ * \-#,##0_ ;_ * "-"??_ ;_ @_ </c:formatCode>
                <c:ptCount val="3"/>
                <c:pt idx="0">
                  <c:v>85745</c:v>
                </c:pt>
                <c:pt idx="1">
                  <c:v>141689</c:v>
                </c:pt>
                <c:pt idx="2">
                  <c:v>227434</c:v>
                </c:pt>
              </c:numCache>
            </c:numRef>
          </c:val>
        </c:ser>
        <c:ser>
          <c:idx val="1"/>
          <c:order val="1"/>
          <c:tx>
            <c:strRef>
              <c:f>Sheet1!$E$18</c:f>
              <c:strCache>
                <c:ptCount val="1"/>
                <c:pt idx="0">
                  <c:v>2014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Sheet1!$C$19:$C$21</c:f>
              <c:strCache>
                <c:ptCount val="3"/>
                <c:pt idx="0">
                  <c:v>Paying</c:v>
                </c:pt>
                <c:pt idx="1">
                  <c:v>Free/Subsidized</c:v>
                </c:pt>
                <c:pt idx="2">
                  <c:v>Total</c:v>
                </c:pt>
              </c:strCache>
            </c:strRef>
          </c:cat>
          <c:val>
            <c:numRef>
              <c:f>Sheet1!$E$19:$E$21</c:f>
              <c:numCache>
                <c:formatCode>_ * #,##0_ ;_ * \-#,##0_ ;_ * "-"??_ ;_ @_ </c:formatCode>
                <c:ptCount val="3"/>
                <c:pt idx="0">
                  <c:v>190192</c:v>
                </c:pt>
                <c:pt idx="1">
                  <c:v>187843</c:v>
                </c:pt>
                <c:pt idx="2">
                  <c:v>378035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20990336"/>
        <c:axId val="120992128"/>
      </c:barChart>
      <c:catAx>
        <c:axId val="120990336"/>
        <c:scaling>
          <c:orientation val="minMax"/>
        </c:scaling>
        <c:delete val="0"/>
        <c:axPos val="b"/>
        <c:majorTickMark val="none"/>
        <c:minorTickMark val="none"/>
        <c:tickLblPos val="nextTo"/>
        <c:crossAx val="120992128"/>
        <c:crosses val="autoZero"/>
        <c:auto val="1"/>
        <c:lblAlgn val="ctr"/>
        <c:lblOffset val="100"/>
        <c:noMultiLvlLbl val="0"/>
      </c:catAx>
      <c:valAx>
        <c:axId val="120992128"/>
        <c:scaling>
          <c:orientation val="minMax"/>
        </c:scaling>
        <c:delete val="1"/>
        <c:axPos val="l"/>
        <c:numFmt formatCode="_ * #,##0_ ;_ * \-#,##0_ ;_ * &quot;-&quot;??_ ;_ @_ " sourceLinked="1"/>
        <c:majorTickMark val="out"/>
        <c:minorTickMark val="none"/>
        <c:tickLblPos val="nextTo"/>
        <c:crossAx val="120990336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37320346675415572"/>
          <c:y val="0.14285714285714285"/>
          <c:w val="0.26053723753280839"/>
          <c:h val="8.6109111361079863E-2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Sheet1!$D$10</c:f>
              <c:strCache>
                <c:ptCount val="1"/>
                <c:pt idx="0">
                  <c:v>2004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txPr>
              <a:bodyPr/>
              <a:lstStyle/>
              <a:p>
                <a:pPr>
                  <a:defRPr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Sheet1!$C$11:$C$13</c:f>
              <c:strCache>
                <c:ptCount val="3"/>
                <c:pt idx="0">
                  <c:v>Paying</c:v>
                </c:pt>
                <c:pt idx="1">
                  <c:v>Free/Subsidized</c:v>
                </c:pt>
                <c:pt idx="2">
                  <c:v>Total</c:v>
                </c:pt>
              </c:strCache>
            </c:strRef>
          </c:cat>
          <c:val>
            <c:numRef>
              <c:f>Sheet1!$D$11:$D$13</c:f>
              <c:numCache>
                <c:formatCode>_ * #,##0_ ;_ * \-#,##0_ ;_ * "-"??_ ;_ @_ </c:formatCode>
                <c:ptCount val="3"/>
                <c:pt idx="0">
                  <c:v>870176</c:v>
                </c:pt>
                <c:pt idx="1">
                  <c:v>765860</c:v>
                </c:pt>
                <c:pt idx="2">
                  <c:v>1636036</c:v>
                </c:pt>
              </c:numCache>
            </c:numRef>
          </c:val>
        </c:ser>
        <c:ser>
          <c:idx val="1"/>
          <c:order val="1"/>
          <c:tx>
            <c:strRef>
              <c:f>Sheet1!$E$10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Sheet1!$C$11:$C$13</c:f>
              <c:strCache>
                <c:ptCount val="3"/>
                <c:pt idx="0">
                  <c:v>Paying</c:v>
                </c:pt>
                <c:pt idx="1">
                  <c:v>Free/Subsidized</c:v>
                </c:pt>
                <c:pt idx="2">
                  <c:v>Total</c:v>
                </c:pt>
              </c:strCache>
            </c:strRef>
          </c:cat>
          <c:val>
            <c:numRef>
              <c:f>Sheet1!$E$11:$E$13</c:f>
              <c:numCache>
                <c:formatCode>_ * #,##0_ ;_ * \-#,##0_ ;_ * "-"??_ ;_ @_ </c:formatCode>
                <c:ptCount val="3"/>
                <c:pt idx="0">
                  <c:v>1781062</c:v>
                </c:pt>
                <c:pt idx="1">
                  <c:v>1494117</c:v>
                </c:pt>
                <c:pt idx="2">
                  <c:v>3275179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21013760"/>
        <c:axId val="121015296"/>
      </c:barChart>
      <c:catAx>
        <c:axId val="121013760"/>
        <c:scaling>
          <c:orientation val="minMax"/>
        </c:scaling>
        <c:delete val="0"/>
        <c:axPos val="b"/>
        <c:majorTickMark val="none"/>
        <c:minorTickMark val="none"/>
        <c:tickLblPos val="nextTo"/>
        <c:crossAx val="121015296"/>
        <c:crosses val="autoZero"/>
        <c:auto val="1"/>
        <c:lblAlgn val="ctr"/>
        <c:lblOffset val="100"/>
        <c:noMultiLvlLbl val="0"/>
      </c:catAx>
      <c:valAx>
        <c:axId val="121015296"/>
        <c:scaling>
          <c:orientation val="minMax"/>
        </c:scaling>
        <c:delete val="1"/>
        <c:axPos val="l"/>
        <c:numFmt formatCode="_ * #,##0_ ;_ * \-#,##0_ ;_ * &quot;-&quot;??_ ;_ @_ " sourceLinked="1"/>
        <c:majorTickMark val="out"/>
        <c:minorTickMark val="none"/>
        <c:tickLblPos val="nextTo"/>
        <c:crossAx val="121013760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34957463197535088"/>
          <c:y val="0.12427186999401064"/>
          <c:w val="0.27186494351249574"/>
          <c:h val="9.3633227558184151E-2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Major events reported</c:v>
                </c:pt>
              </c:strCache>
            </c:strRef>
          </c:tx>
          <c:invertIfNegative val="0"/>
          <c:dLbls>
            <c:dLbl>
              <c:idx val="6"/>
              <c:layout/>
              <c:tx>
                <c:rich>
                  <a:bodyPr/>
                  <a:lstStyle/>
                  <a:p>
                    <a:r>
                      <a:rPr lang="en-US" sz="1600" dirty="0"/>
                      <a:t>233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lang="en-US" sz="20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Sheet1!$A$2:$A$8</c:f>
              <c:strCache>
                <c:ptCount val="7"/>
                <c:pt idx="0">
                  <c:v>Wrong lens design</c:v>
                </c:pt>
                <c:pt idx="1">
                  <c:v>Wrong eye block</c:v>
                </c:pt>
                <c:pt idx="2">
                  <c:v>Process lapse</c:v>
                </c:pt>
                <c:pt idx="3">
                  <c:v>Patient identification error</c:v>
                </c:pt>
                <c:pt idx="4">
                  <c:v>Missing investigation</c:v>
                </c:pt>
                <c:pt idx="5">
                  <c:v>Missing documentation</c:v>
                </c:pt>
                <c:pt idx="6">
                  <c:v>Wrong documentation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1</c:v>
                </c:pt>
                <c:pt idx="1">
                  <c:v>3</c:v>
                </c:pt>
                <c:pt idx="2">
                  <c:v>26</c:v>
                </c:pt>
                <c:pt idx="3">
                  <c:v>29</c:v>
                </c:pt>
                <c:pt idx="4">
                  <c:v>76</c:v>
                </c:pt>
                <c:pt idx="5">
                  <c:v>79</c:v>
                </c:pt>
                <c:pt idx="6">
                  <c:v>233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21039872"/>
        <c:axId val="121096064"/>
      </c:barChart>
      <c:catAx>
        <c:axId val="121039872"/>
        <c:scaling>
          <c:orientation val="minMax"/>
        </c:scaling>
        <c:delete val="0"/>
        <c:axPos val="l"/>
        <c:majorTickMark val="none"/>
        <c:minorTickMark val="none"/>
        <c:tickLblPos val="nextTo"/>
        <c:txPr>
          <a:bodyPr/>
          <a:lstStyle/>
          <a:p>
            <a:pPr>
              <a:defRPr lang="en-US" sz="2000"/>
            </a:pPr>
            <a:endParaRPr lang="en-US"/>
          </a:p>
        </c:txPr>
        <c:crossAx val="121096064"/>
        <c:crosses val="autoZero"/>
        <c:auto val="1"/>
        <c:lblAlgn val="ctr"/>
        <c:lblOffset val="100"/>
        <c:noMultiLvlLbl val="0"/>
      </c:catAx>
      <c:valAx>
        <c:axId val="12109606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1039872"/>
        <c:crosses val="autoZero"/>
        <c:crossBetween val="between"/>
      </c:valAx>
      <c:spPr>
        <a:noFill/>
        <a:ln w="25400">
          <a:noFill/>
        </a:ln>
      </c:spPr>
    </c:plotArea>
    <c:legend>
      <c:legendPos val="t"/>
      <c:layout/>
      <c:overlay val="0"/>
      <c:txPr>
        <a:bodyPr/>
        <a:lstStyle/>
        <a:p>
          <a:pPr>
            <a:defRPr lang="en-US" sz="2000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7"/>
    </mc:Choice>
    <mc:Fallback>
      <c:style val="17"/>
    </mc:Fallback>
  </mc:AlternateContent>
  <c:chart>
    <c:title>
      <c:tx>
        <c:rich>
          <a:bodyPr/>
          <a:lstStyle/>
          <a:p>
            <a:pPr>
              <a:defRPr sz="1800" b="1">
                <a:latin typeface="Century Gothic" pitchFamily="34" charset="0"/>
              </a:defRPr>
            </a:pPr>
            <a:r>
              <a:rPr lang="en-US" sz="1800" b="1" dirty="0" smtClean="0">
                <a:latin typeface="Century Gothic" pitchFamily="34" charset="0"/>
              </a:rPr>
              <a:t>India Age wise Population</a:t>
            </a:r>
            <a:r>
              <a:rPr lang="en-US" sz="1800" b="1" baseline="0" dirty="0" smtClean="0">
                <a:latin typeface="Century Gothic" pitchFamily="34" charset="0"/>
              </a:rPr>
              <a:t> (2011)</a:t>
            </a:r>
            <a:endParaRPr lang="en-US" sz="1800" b="1" dirty="0">
              <a:latin typeface="Century Gothic" pitchFamily="34" charset="0"/>
            </a:endParaRPr>
          </a:p>
        </c:rich>
      </c:tx>
      <c:layout/>
      <c:overlay val="1"/>
    </c:title>
    <c:autoTitleDeleted val="0"/>
    <c:plotArea>
      <c:layout>
        <c:manualLayout>
          <c:layoutTarget val="inner"/>
          <c:xMode val="edge"/>
          <c:yMode val="edge"/>
          <c:x val="0.13874165254659654"/>
          <c:y val="8.3386494061123709E-2"/>
          <c:w val="0.83161467158377611"/>
          <c:h val="0.7378742381778563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Sheet1!$D$2</c:f>
              <c:strCache>
                <c:ptCount val="1"/>
                <c:pt idx="0">
                  <c:v>% of Population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cat>
            <c:strRef>
              <c:f>Sheet1!$B$3:$B$23</c:f>
              <c:strCache>
                <c:ptCount val="21"/>
                <c:pt idx="0">
                  <c:v>0-4</c:v>
                </c:pt>
                <c:pt idx="1">
                  <c:v>5-9</c:v>
                </c:pt>
                <c:pt idx="2">
                  <c:v>10-14</c:v>
                </c:pt>
                <c:pt idx="3">
                  <c:v>15-19</c:v>
                </c:pt>
                <c:pt idx="4">
                  <c:v>20-24</c:v>
                </c:pt>
                <c:pt idx="5">
                  <c:v>25-29</c:v>
                </c:pt>
                <c:pt idx="6">
                  <c:v>30-34</c:v>
                </c:pt>
                <c:pt idx="7">
                  <c:v>35-39</c:v>
                </c:pt>
                <c:pt idx="8">
                  <c:v>40-44</c:v>
                </c:pt>
                <c:pt idx="9">
                  <c:v>45-49</c:v>
                </c:pt>
                <c:pt idx="10">
                  <c:v>50-54</c:v>
                </c:pt>
                <c:pt idx="11">
                  <c:v>55-59</c:v>
                </c:pt>
                <c:pt idx="12">
                  <c:v>60-64</c:v>
                </c:pt>
                <c:pt idx="13">
                  <c:v>65-69</c:v>
                </c:pt>
                <c:pt idx="14">
                  <c:v>70-74</c:v>
                </c:pt>
                <c:pt idx="15">
                  <c:v>75-79</c:v>
                </c:pt>
                <c:pt idx="16">
                  <c:v>80-84</c:v>
                </c:pt>
                <c:pt idx="17">
                  <c:v>85-89</c:v>
                </c:pt>
                <c:pt idx="18">
                  <c:v>90-94</c:v>
                </c:pt>
                <c:pt idx="19">
                  <c:v>95-99</c:v>
                </c:pt>
                <c:pt idx="20">
                  <c:v>100+</c:v>
                </c:pt>
              </c:strCache>
            </c:strRef>
          </c:cat>
          <c:val>
            <c:numRef>
              <c:f>Sheet1!$D$3:$D$23</c:f>
              <c:numCache>
                <c:formatCode>0.00%</c:formatCode>
                <c:ptCount val="21"/>
                <c:pt idx="0">
                  <c:v>0.10097527694163329</c:v>
                </c:pt>
                <c:pt idx="1">
                  <c:v>0.1004134966197118</c:v>
                </c:pt>
                <c:pt idx="2">
                  <c:v>9.9351646405676786E-2</c:v>
                </c:pt>
                <c:pt idx="3">
                  <c:v>9.4471100102906283E-2</c:v>
                </c:pt>
                <c:pt idx="4">
                  <c:v>8.8861982358388755E-2</c:v>
                </c:pt>
                <c:pt idx="5">
                  <c:v>8.3963887799461234E-2</c:v>
                </c:pt>
                <c:pt idx="6">
                  <c:v>7.8409193858225076E-2</c:v>
                </c:pt>
                <c:pt idx="7">
                  <c:v>7.2646166160633976E-2</c:v>
                </c:pt>
                <c:pt idx="8">
                  <c:v>6.3564669967160731E-2</c:v>
                </c:pt>
                <c:pt idx="9">
                  <c:v>5.3800251154706796E-2</c:v>
                </c:pt>
                <c:pt idx="10">
                  <c:v>4.4888766585857567E-2</c:v>
                </c:pt>
                <c:pt idx="11">
                  <c:v>3.6476894150765299E-2</c:v>
                </c:pt>
                <c:pt idx="12">
                  <c:v>2.8796881857131734E-2</c:v>
                </c:pt>
                <c:pt idx="13">
                  <c:v>2.1953402930368508E-2</c:v>
                </c:pt>
                <c:pt idx="14">
                  <c:v>1.5432736561519269E-2</c:v>
                </c:pt>
                <c:pt idx="15">
                  <c:v>9.453292305432048E-3</c:v>
                </c:pt>
                <c:pt idx="16">
                  <c:v>4.6023724304644683E-3</c:v>
                </c:pt>
                <c:pt idx="17">
                  <c:v>1.5711767132427898E-3</c:v>
                </c:pt>
                <c:pt idx="18">
                  <c:v>3.2851621000514028E-4</c:v>
                </c:pt>
                <c:pt idx="19">
                  <c:v>3.6343626798056852E-5</c:v>
                </c:pt>
                <c:pt idx="20">
                  <c:v>1.945259912118348E-6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1145984"/>
        <c:axId val="121147776"/>
      </c:barChart>
      <c:catAx>
        <c:axId val="12114598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121147776"/>
        <c:crosses val="autoZero"/>
        <c:auto val="1"/>
        <c:lblAlgn val="ctr"/>
        <c:lblOffset val="100"/>
        <c:tickLblSkip val="2"/>
        <c:tickMarkSkip val="2"/>
        <c:noMultiLvlLbl val="0"/>
      </c:catAx>
      <c:valAx>
        <c:axId val="121147776"/>
        <c:scaling>
          <c:orientation val="minMax"/>
        </c:scaling>
        <c:delete val="0"/>
        <c:axPos val="l"/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121145984"/>
        <c:crosses val="autoZero"/>
        <c:crossBetween val="between"/>
      </c:valAx>
      <c:spPr>
        <a:solidFill>
          <a:schemeClr val="bg1">
            <a:lumMod val="95000"/>
          </a:schemeClr>
        </a:solidFill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137992125984252"/>
          <c:y val="0.18731229631733856"/>
          <c:w val="0.85473118985126861"/>
          <c:h val="0.64882031737013623"/>
        </c:manualLayout>
      </c:layout>
      <c:bar3DChart>
        <c:barDir val="col"/>
        <c:grouping val="stacked"/>
        <c:varyColors val="0"/>
        <c:ser>
          <c:idx val="1"/>
          <c:order val="0"/>
          <c:tx>
            <c:strRef>
              <c:f>Sheet1!$C$3</c:f>
              <c:strCache>
                <c:ptCount val="1"/>
                <c:pt idx="0">
                  <c:v>Cataract @ 3.7%</c:v>
                </c:pt>
              </c:strCache>
            </c:strRef>
          </c:tx>
          <c:invertIfNegative val="0"/>
          <c:cat>
            <c:numRef>
              <c:f>Sheet1!$B$4:$B$21</c:f>
              <c:numCache>
                <c:formatCode>General</c:formatCode>
                <c:ptCount val="18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  <c:pt idx="16">
                  <c:v>2020</c:v>
                </c:pt>
                <c:pt idx="17">
                  <c:v>2021</c:v>
                </c:pt>
              </c:numCache>
            </c:numRef>
          </c:cat>
          <c:val>
            <c:numRef>
              <c:f>Sheet1!$C$4:$C$21</c:f>
              <c:numCache>
                <c:formatCode>_(* #,##0_);_(* \(#,##0\);_(* "-"??_);_(@_)</c:formatCode>
                <c:ptCount val="18"/>
                <c:pt idx="0">
                  <c:v>171000</c:v>
                </c:pt>
                <c:pt idx="1">
                  <c:v>177327</c:v>
                </c:pt>
                <c:pt idx="2">
                  <c:v>183888.09899999999</c:v>
                </c:pt>
                <c:pt idx="3">
                  <c:v>190691.95866299997</c:v>
                </c:pt>
                <c:pt idx="4">
                  <c:v>197747.56113353095</c:v>
                </c:pt>
                <c:pt idx="5">
                  <c:v>205064.22089547158</c:v>
                </c:pt>
                <c:pt idx="6">
                  <c:v>212651.59706860399</c:v>
                </c:pt>
                <c:pt idx="7">
                  <c:v>220519.70616014232</c:v>
                </c:pt>
                <c:pt idx="8">
                  <c:v>228678.93528806756</c:v>
                </c:pt>
                <c:pt idx="9">
                  <c:v>237140.05589372604</c:v>
                </c:pt>
                <c:pt idx="10">
                  <c:v>245914.23796179387</c:v>
                </c:pt>
                <c:pt idx="11">
                  <c:v>255013.06476638024</c:v>
                </c:pt>
                <c:pt idx="12">
                  <c:v>264448.54816273629</c:v>
                </c:pt>
                <c:pt idx="13">
                  <c:v>274233.14444475749</c:v>
                </c:pt>
                <c:pt idx="14">
                  <c:v>284379.77078921348</c:v>
                </c:pt>
                <c:pt idx="15">
                  <c:v>294901.82230841438</c:v>
                </c:pt>
                <c:pt idx="16">
                  <c:v>305813.18973382568</c:v>
                </c:pt>
                <c:pt idx="17">
                  <c:v>317128.27775397722</c:v>
                </c:pt>
              </c:numCache>
            </c:numRef>
          </c:val>
        </c:ser>
        <c:ser>
          <c:idx val="2"/>
          <c:order val="1"/>
          <c:tx>
            <c:strRef>
              <c:f>Sheet1!$D$3</c:f>
              <c:strCache>
                <c:ptCount val="1"/>
                <c:pt idx="0">
                  <c:v>Specialty @ 10%</c:v>
                </c:pt>
              </c:strCache>
            </c:strRef>
          </c:tx>
          <c:invertIfNegative val="0"/>
          <c:cat>
            <c:numRef>
              <c:f>Sheet1!$B$4:$B$21</c:f>
              <c:numCache>
                <c:formatCode>General</c:formatCode>
                <c:ptCount val="18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  <c:pt idx="16">
                  <c:v>2020</c:v>
                </c:pt>
                <c:pt idx="17">
                  <c:v>2021</c:v>
                </c:pt>
              </c:numCache>
            </c:numRef>
          </c:cat>
          <c:val>
            <c:numRef>
              <c:f>Sheet1!$D$4:$D$21</c:f>
              <c:numCache>
                <c:formatCode>_(* #,##0_);_(* \(#,##0\);_(* "-"??_);_(@_)</c:formatCode>
                <c:ptCount val="18"/>
                <c:pt idx="0">
                  <c:v>57000</c:v>
                </c:pt>
                <c:pt idx="1">
                  <c:v>62700.000000000007</c:v>
                </c:pt>
                <c:pt idx="2">
                  <c:v>68970.000000000015</c:v>
                </c:pt>
                <c:pt idx="3">
                  <c:v>75867.000000000029</c:v>
                </c:pt>
                <c:pt idx="4">
                  <c:v>83453.700000000041</c:v>
                </c:pt>
                <c:pt idx="5">
                  <c:v>91799.070000000051</c:v>
                </c:pt>
                <c:pt idx="6">
                  <c:v>100978.97700000006</c:v>
                </c:pt>
                <c:pt idx="7">
                  <c:v>111076.87470000007</c:v>
                </c:pt>
                <c:pt idx="8">
                  <c:v>122184.56217000009</c:v>
                </c:pt>
                <c:pt idx="9">
                  <c:v>134403.01838700011</c:v>
                </c:pt>
                <c:pt idx="10">
                  <c:v>147843.32022570012</c:v>
                </c:pt>
                <c:pt idx="11">
                  <c:v>162627.65224827014</c:v>
                </c:pt>
                <c:pt idx="12">
                  <c:v>178890.41747309716</c:v>
                </c:pt>
                <c:pt idx="13">
                  <c:v>196779.45922040689</c:v>
                </c:pt>
                <c:pt idx="14">
                  <c:v>216457.40514244759</c:v>
                </c:pt>
                <c:pt idx="15">
                  <c:v>238103.14565669236</c:v>
                </c:pt>
                <c:pt idx="16">
                  <c:v>261913.46022236161</c:v>
                </c:pt>
                <c:pt idx="17">
                  <c:v>288104.80624459777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21589760"/>
        <c:axId val="121591296"/>
        <c:axId val="0"/>
      </c:bar3DChart>
      <c:catAx>
        <c:axId val="1215897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1"/>
            </a:pPr>
            <a:endParaRPr lang="en-US"/>
          </a:p>
        </c:txPr>
        <c:crossAx val="121591296"/>
        <c:crosses val="autoZero"/>
        <c:auto val="1"/>
        <c:lblAlgn val="ctr"/>
        <c:lblOffset val="100"/>
        <c:noMultiLvlLbl val="0"/>
      </c:catAx>
      <c:valAx>
        <c:axId val="121591296"/>
        <c:scaling>
          <c:orientation val="minMax"/>
          <c:max val="1000000"/>
        </c:scaling>
        <c:delete val="0"/>
        <c:axPos val="l"/>
        <c:majorGridlines/>
        <c:numFmt formatCode="_(* #,##0_);_(* \(#,##0\);_(* &quot;-&quot;??_);_(@_)" sourceLinked="1"/>
        <c:majorTickMark val="out"/>
        <c:minorTickMark val="none"/>
        <c:tickLblPos val="nextTo"/>
        <c:txPr>
          <a:bodyPr/>
          <a:lstStyle/>
          <a:p>
            <a:pPr>
              <a:defRPr sz="1600" b="1"/>
            </a:pPr>
            <a:endParaRPr lang="en-US"/>
          </a:p>
        </c:txPr>
        <c:crossAx val="121589760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3.5472112860892385E-2"/>
          <c:y val="3.794198644351332E-2"/>
          <c:w val="0.64648632983377075"/>
          <c:h val="8.7692240923545536E-2"/>
        </c:manualLayout>
      </c:layout>
      <c:overlay val="0"/>
      <c:txPr>
        <a:bodyPr/>
        <a:lstStyle/>
        <a:p>
          <a:pPr>
            <a:defRPr sz="2400" b="1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E118280-1C43-4394-8A1F-286E390B7E39}" type="doc">
      <dgm:prSet loTypeId="urn:microsoft.com/office/officeart/2005/8/layout/vList3#2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EAB0C1BA-E438-465D-A080-BFA3CA107253}">
      <dgm:prSet custT="1"/>
      <dgm:spPr/>
      <dgm:t>
        <a:bodyPr/>
        <a:lstStyle/>
        <a:p>
          <a:pPr algn="l" rtl="0"/>
          <a:r>
            <a:rPr lang="en-IN" sz="3200" b="1" u="none" strike="noStrike" dirty="0" smtClean="0">
              <a:latin typeface="+mj-lt"/>
            </a:rPr>
            <a:t>Correct patient, eye, procedure</a:t>
          </a:r>
          <a:endParaRPr lang="en-US" sz="3200" dirty="0"/>
        </a:p>
      </dgm:t>
    </dgm:pt>
    <dgm:pt modelId="{0890E960-6F34-4685-A11B-61E0104F946A}" type="parTrans" cxnId="{AAA6B5E4-5DB1-4FCA-BB77-81E0B62A1209}">
      <dgm:prSet/>
      <dgm:spPr/>
      <dgm:t>
        <a:bodyPr/>
        <a:lstStyle/>
        <a:p>
          <a:pPr algn="l"/>
          <a:endParaRPr lang="en-US" sz="3200"/>
        </a:p>
      </dgm:t>
    </dgm:pt>
    <dgm:pt modelId="{950B2960-E1CE-4EF2-8FDE-482B0D4B26C2}" type="sibTrans" cxnId="{AAA6B5E4-5DB1-4FCA-BB77-81E0B62A1209}">
      <dgm:prSet/>
      <dgm:spPr/>
      <dgm:t>
        <a:bodyPr/>
        <a:lstStyle/>
        <a:p>
          <a:pPr algn="l"/>
          <a:endParaRPr lang="en-US" sz="3200"/>
        </a:p>
      </dgm:t>
    </dgm:pt>
    <dgm:pt modelId="{2B1C67EF-7A29-4850-AEAE-BB5C0DA32B16}">
      <dgm:prSet custT="1"/>
      <dgm:spPr/>
      <dgm:t>
        <a:bodyPr/>
        <a:lstStyle/>
        <a:p>
          <a:pPr algn="l" rtl="0"/>
          <a:r>
            <a:rPr lang="en-IN" sz="3200" b="1" u="none" strike="noStrike" dirty="0" smtClean="0">
              <a:latin typeface="+mj-lt"/>
            </a:rPr>
            <a:t>Correct implant power, </a:t>
          </a:r>
          <a:r>
            <a:rPr lang="en-US" sz="3200" b="1" u="none" strike="noStrike" dirty="0" smtClean="0">
              <a:latin typeface="+mj-lt"/>
            </a:rPr>
            <a:t>design, drug</a:t>
          </a:r>
          <a:endParaRPr lang="en-US" sz="3200" dirty="0"/>
        </a:p>
      </dgm:t>
    </dgm:pt>
    <dgm:pt modelId="{B76BD501-310C-443F-BFC9-3E7CB2DCBBA2}" type="parTrans" cxnId="{F90EAC86-8D01-474A-9E6C-F74A95A2E543}">
      <dgm:prSet/>
      <dgm:spPr/>
      <dgm:t>
        <a:bodyPr/>
        <a:lstStyle/>
        <a:p>
          <a:pPr algn="l"/>
          <a:endParaRPr lang="en-US" sz="3200"/>
        </a:p>
      </dgm:t>
    </dgm:pt>
    <dgm:pt modelId="{2EA19263-9A22-4648-BCD0-2EAE034010FD}" type="sibTrans" cxnId="{F90EAC86-8D01-474A-9E6C-F74A95A2E543}">
      <dgm:prSet/>
      <dgm:spPr/>
      <dgm:t>
        <a:bodyPr/>
        <a:lstStyle/>
        <a:p>
          <a:pPr algn="l"/>
          <a:endParaRPr lang="en-US" sz="3200"/>
        </a:p>
      </dgm:t>
    </dgm:pt>
    <dgm:pt modelId="{0773DA62-1ADF-4010-8114-10363D1DDB19}">
      <dgm:prSet custT="1"/>
      <dgm:spPr/>
      <dgm:t>
        <a:bodyPr/>
        <a:lstStyle/>
        <a:p>
          <a:pPr algn="l" rtl="0"/>
          <a:r>
            <a:rPr lang="en-IN" sz="3200" b="1" u="none" strike="noStrike" dirty="0" smtClean="0">
              <a:latin typeface="+mj-lt"/>
            </a:rPr>
            <a:t>P</a:t>
          </a:r>
          <a:r>
            <a:rPr lang="en-US" altLang="en-US" sz="3200" b="1" i="0" u="none" strike="noStrike" dirty="0" err="1" smtClean="0">
              <a:solidFill>
                <a:schemeClr val="bg1"/>
              </a:solidFill>
              <a:latin typeface="+mj-lt"/>
              <a:ea typeface="+mn-ea"/>
              <a:cs typeface="+mn-cs"/>
            </a:rPr>
            <a:t>revent</a:t>
          </a:r>
          <a:r>
            <a:rPr lang="en-US" altLang="en-US" sz="3200" b="1" i="0" u="none" strike="noStrike" dirty="0" smtClean="0">
              <a:solidFill>
                <a:schemeClr val="bg1"/>
              </a:solidFill>
              <a:latin typeface="+mj-lt"/>
              <a:ea typeface="+mn-ea"/>
              <a:cs typeface="+mn-cs"/>
            </a:rPr>
            <a:t> mortality &amp; morbidity</a:t>
          </a:r>
          <a:r>
            <a:rPr lang="en-US" altLang="en-US" sz="3200" b="1" i="0" u="none" strike="noStrike" baseline="0" dirty="0" smtClean="0">
              <a:solidFill>
                <a:schemeClr val="bg1"/>
              </a:solidFill>
              <a:latin typeface="+mj-lt"/>
              <a:ea typeface="+mn-ea"/>
              <a:cs typeface="+mn-cs"/>
            </a:rPr>
            <a:t> </a:t>
          </a:r>
          <a:r>
            <a:rPr lang="en-US" altLang="en-US" sz="3200" b="1" i="0" u="none" strike="noStrike" dirty="0" smtClean="0">
              <a:solidFill>
                <a:schemeClr val="bg1"/>
              </a:solidFill>
              <a:latin typeface="+mj-lt"/>
              <a:ea typeface="+mn-ea"/>
              <a:cs typeface="+mn-cs"/>
            </a:rPr>
            <a:t>due to systemic</a:t>
          </a:r>
          <a:r>
            <a:rPr lang="en-US" altLang="en-US" sz="3200" b="1" i="0" u="none" strike="noStrike" baseline="0" dirty="0" smtClean="0">
              <a:solidFill>
                <a:schemeClr val="bg1"/>
              </a:solidFill>
              <a:latin typeface="+mj-lt"/>
              <a:ea typeface="+mn-ea"/>
              <a:cs typeface="+mn-cs"/>
            </a:rPr>
            <a:t> </a:t>
          </a:r>
          <a:r>
            <a:rPr lang="en-US" altLang="en-US" sz="3200" b="1" i="0" u="none" strike="noStrike" dirty="0" smtClean="0">
              <a:solidFill>
                <a:schemeClr val="bg1"/>
              </a:solidFill>
              <a:latin typeface="+mj-lt"/>
              <a:ea typeface="+mn-ea"/>
              <a:cs typeface="+mn-cs"/>
            </a:rPr>
            <a:t>emergencies</a:t>
          </a:r>
          <a:endParaRPr lang="en-US" sz="3200" dirty="0">
            <a:solidFill>
              <a:schemeClr val="bg1"/>
            </a:solidFill>
          </a:endParaRPr>
        </a:p>
      </dgm:t>
    </dgm:pt>
    <dgm:pt modelId="{B7577C70-A21E-4942-9D3B-E954614FF583}" type="parTrans" cxnId="{8B871228-4037-4070-A687-50A25DB8DA76}">
      <dgm:prSet/>
      <dgm:spPr/>
      <dgm:t>
        <a:bodyPr/>
        <a:lstStyle/>
        <a:p>
          <a:pPr algn="l"/>
          <a:endParaRPr lang="en-US" sz="3200"/>
        </a:p>
      </dgm:t>
    </dgm:pt>
    <dgm:pt modelId="{2115F78A-08CA-4F0D-87E6-BBDB499CB231}" type="sibTrans" cxnId="{8B871228-4037-4070-A687-50A25DB8DA76}">
      <dgm:prSet/>
      <dgm:spPr/>
      <dgm:t>
        <a:bodyPr/>
        <a:lstStyle/>
        <a:p>
          <a:pPr algn="l"/>
          <a:endParaRPr lang="en-US" sz="3200"/>
        </a:p>
      </dgm:t>
    </dgm:pt>
    <dgm:pt modelId="{446EC2A3-052A-4EA7-8979-9DBF9D271715}">
      <dgm:prSet custT="1"/>
      <dgm:spPr/>
      <dgm:t>
        <a:bodyPr/>
        <a:lstStyle/>
        <a:p>
          <a:pPr algn="l" rtl="0"/>
          <a:r>
            <a:rPr lang="en-US" sz="3200" b="1" dirty="0" smtClean="0"/>
            <a:t>Reduction of post-op infections</a:t>
          </a:r>
          <a:endParaRPr lang="en-US" sz="3200" dirty="0"/>
        </a:p>
      </dgm:t>
    </dgm:pt>
    <dgm:pt modelId="{161F09E6-6FA2-476B-B68E-A02B6067A14A}" type="parTrans" cxnId="{DA7E942F-D6C3-4B24-A945-5D885BCBA3E3}">
      <dgm:prSet/>
      <dgm:spPr/>
      <dgm:t>
        <a:bodyPr/>
        <a:lstStyle/>
        <a:p>
          <a:pPr algn="l"/>
          <a:endParaRPr lang="en-US" sz="3200"/>
        </a:p>
      </dgm:t>
    </dgm:pt>
    <dgm:pt modelId="{4CC83D0B-0495-4C57-ACDF-7AEB0BCE0AE7}" type="sibTrans" cxnId="{DA7E942F-D6C3-4B24-A945-5D885BCBA3E3}">
      <dgm:prSet/>
      <dgm:spPr/>
      <dgm:t>
        <a:bodyPr/>
        <a:lstStyle/>
        <a:p>
          <a:pPr algn="l"/>
          <a:endParaRPr lang="en-US" sz="3200"/>
        </a:p>
      </dgm:t>
    </dgm:pt>
    <dgm:pt modelId="{DA1D38DB-6D63-493A-9544-E2FF9AA88B9C}">
      <dgm:prSet custT="1"/>
      <dgm:spPr/>
      <dgm:t>
        <a:bodyPr/>
        <a:lstStyle/>
        <a:p>
          <a:pPr algn="l" rtl="0"/>
          <a:r>
            <a:rPr lang="en-US" sz="3200" b="1" dirty="0" smtClean="0"/>
            <a:t>Eliminate sight threatening complications</a:t>
          </a:r>
          <a:endParaRPr lang="en-US" sz="3200" dirty="0"/>
        </a:p>
      </dgm:t>
    </dgm:pt>
    <dgm:pt modelId="{47669176-8BA8-44CB-8F9D-588D12F27762}" type="parTrans" cxnId="{CE7506FE-F6B9-43F9-815A-F939034A88B7}">
      <dgm:prSet/>
      <dgm:spPr/>
      <dgm:t>
        <a:bodyPr/>
        <a:lstStyle/>
        <a:p>
          <a:pPr algn="l"/>
          <a:endParaRPr lang="en-US" sz="3200"/>
        </a:p>
      </dgm:t>
    </dgm:pt>
    <dgm:pt modelId="{BCA29183-ACEC-4ED1-987D-5A7A52DF29CC}" type="sibTrans" cxnId="{CE7506FE-F6B9-43F9-815A-F939034A88B7}">
      <dgm:prSet/>
      <dgm:spPr/>
      <dgm:t>
        <a:bodyPr/>
        <a:lstStyle/>
        <a:p>
          <a:pPr algn="l"/>
          <a:endParaRPr lang="en-US" sz="3200"/>
        </a:p>
      </dgm:t>
    </dgm:pt>
    <dgm:pt modelId="{E68F4361-AC3C-4B70-B666-9AB085A2AB2A}" type="pres">
      <dgm:prSet presAssocID="{7E118280-1C43-4394-8A1F-286E390B7E39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102F893-6B82-4E7D-BADE-21D0BD97F981}" type="pres">
      <dgm:prSet presAssocID="{EAB0C1BA-E438-465D-A080-BFA3CA107253}" presName="composite" presStyleCnt="0"/>
      <dgm:spPr/>
    </dgm:pt>
    <dgm:pt modelId="{C582E9EB-06AE-4DE4-9E06-42819466075B}" type="pres">
      <dgm:prSet presAssocID="{EAB0C1BA-E438-465D-A080-BFA3CA107253}" presName="imgShp" presStyleLbl="fgImgPlace1" presStyleIdx="0" presStyleCnt="5"/>
      <dgm:spPr/>
    </dgm:pt>
    <dgm:pt modelId="{E5387EE5-8DB1-4900-8495-559356865312}" type="pres">
      <dgm:prSet presAssocID="{EAB0C1BA-E438-465D-A080-BFA3CA107253}" presName="txShp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FEDE0F-6D0F-4B19-AC86-2C61D4D0A284}" type="pres">
      <dgm:prSet presAssocID="{950B2960-E1CE-4EF2-8FDE-482B0D4B26C2}" presName="spacing" presStyleCnt="0"/>
      <dgm:spPr/>
    </dgm:pt>
    <dgm:pt modelId="{109F83A1-89DC-4751-B7E4-07583094FF04}" type="pres">
      <dgm:prSet presAssocID="{2B1C67EF-7A29-4850-AEAE-BB5C0DA32B16}" presName="composite" presStyleCnt="0"/>
      <dgm:spPr/>
    </dgm:pt>
    <dgm:pt modelId="{2478E33E-EE57-46E7-8BDD-274D7BB2BDFB}" type="pres">
      <dgm:prSet presAssocID="{2B1C67EF-7A29-4850-AEAE-BB5C0DA32B16}" presName="imgShp" presStyleLbl="fgImgPlace1" presStyleIdx="1" presStyleCnt="5"/>
      <dgm:spPr/>
    </dgm:pt>
    <dgm:pt modelId="{C860FA6C-B38E-4CA9-9D46-7795754C648B}" type="pres">
      <dgm:prSet presAssocID="{2B1C67EF-7A29-4850-AEAE-BB5C0DA32B16}" presName="txShp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895AE4-FD8D-4078-B5AD-4F3D65A85ACD}" type="pres">
      <dgm:prSet presAssocID="{2EA19263-9A22-4648-BCD0-2EAE034010FD}" presName="spacing" presStyleCnt="0"/>
      <dgm:spPr/>
    </dgm:pt>
    <dgm:pt modelId="{2E62C0F0-F5F5-44AE-91C7-89B48D96563C}" type="pres">
      <dgm:prSet presAssocID="{0773DA62-1ADF-4010-8114-10363D1DDB19}" presName="composite" presStyleCnt="0"/>
      <dgm:spPr/>
    </dgm:pt>
    <dgm:pt modelId="{B4046B8D-36F9-4C1F-B458-B930ADFA3A29}" type="pres">
      <dgm:prSet presAssocID="{0773DA62-1ADF-4010-8114-10363D1DDB19}" presName="imgShp" presStyleLbl="fgImgPlace1" presStyleIdx="2" presStyleCnt="5"/>
      <dgm:spPr/>
    </dgm:pt>
    <dgm:pt modelId="{F2812CC1-7F86-4C74-9699-B1764A6B3B0B}" type="pres">
      <dgm:prSet presAssocID="{0773DA62-1ADF-4010-8114-10363D1DDB19}" presName="txShp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9590A6-F525-4B01-96A4-06ECBCD9C2C9}" type="pres">
      <dgm:prSet presAssocID="{2115F78A-08CA-4F0D-87E6-BBDB499CB231}" presName="spacing" presStyleCnt="0"/>
      <dgm:spPr/>
    </dgm:pt>
    <dgm:pt modelId="{23CEB786-0A68-4B64-BB71-70865214D8A3}" type="pres">
      <dgm:prSet presAssocID="{446EC2A3-052A-4EA7-8979-9DBF9D271715}" presName="composite" presStyleCnt="0"/>
      <dgm:spPr/>
    </dgm:pt>
    <dgm:pt modelId="{E4738A77-66F9-4947-90C1-6400B93F66C6}" type="pres">
      <dgm:prSet presAssocID="{446EC2A3-052A-4EA7-8979-9DBF9D271715}" presName="imgShp" presStyleLbl="fgImgPlace1" presStyleIdx="3" presStyleCnt="5"/>
      <dgm:spPr/>
    </dgm:pt>
    <dgm:pt modelId="{B51ECF66-8890-4815-A0B3-4E0DB7CAB110}" type="pres">
      <dgm:prSet presAssocID="{446EC2A3-052A-4EA7-8979-9DBF9D271715}" presName="txShp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FD03AB-8072-4D95-A2DE-4F6418C212CD}" type="pres">
      <dgm:prSet presAssocID="{4CC83D0B-0495-4C57-ACDF-7AEB0BCE0AE7}" presName="spacing" presStyleCnt="0"/>
      <dgm:spPr/>
    </dgm:pt>
    <dgm:pt modelId="{177A4337-969D-4C8B-8F45-4178A82A35BE}" type="pres">
      <dgm:prSet presAssocID="{DA1D38DB-6D63-493A-9544-E2FF9AA88B9C}" presName="composite" presStyleCnt="0"/>
      <dgm:spPr/>
    </dgm:pt>
    <dgm:pt modelId="{317A9DC0-97B6-4E8D-9DC4-973AABF9B284}" type="pres">
      <dgm:prSet presAssocID="{DA1D38DB-6D63-493A-9544-E2FF9AA88B9C}" presName="imgShp" presStyleLbl="fgImgPlace1" presStyleIdx="4" presStyleCnt="5"/>
      <dgm:spPr/>
    </dgm:pt>
    <dgm:pt modelId="{53728360-E09C-4DE9-98D2-400A7942B4BA}" type="pres">
      <dgm:prSet presAssocID="{DA1D38DB-6D63-493A-9544-E2FF9AA88B9C}" presName="txShp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5A83340-03F6-42B8-9DAB-6A9A568F2D43}" type="presOf" srcId="{7E118280-1C43-4394-8A1F-286E390B7E39}" destId="{E68F4361-AC3C-4B70-B666-9AB085A2AB2A}" srcOrd="0" destOrd="0" presId="urn:microsoft.com/office/officeart/2005/8/layout/vList3#2"/>
    <dgm:cxn modelId="{F90EAC86-8D01-474A-9E6C-F74A95A2E543}" srcId="{7E118280-1C43-4394-8A1F-286E390B7E39}" destId="{2B1C67EF-7A29-4850-AEAE-BB5C0DA32B16}" srcOrd="1" destOrd="0" parTransId="{B76BD501-310C-443F-BFC9-3E7CB2DCBBA2}" sibTransId="{2EA19263-9A22-4648-BCD0-2EAE034010FD}"/>
    <dgm:cxn modelId="{F0124186-1B7B-4E01-824B-08568A1C87D7}" type="presOf" srcId="{DA1D38DB-6D63-493A-9544-E2FF9AA88B9C}" destId="{53728360-E09C-4DE9-98D2-400A7942B4BA}" srcOrd="0" destOrd="0" presId="urn:microsoft.com/office/officeart/2005/8/layout/vList3#2"/>
    <dgm:cxn modelId="{CE7506FE-F6B9-43F9-815A-F939034A88B7}" srcId="{7E118280-1C43-4394-8A1F-286E390B7E39}" destId="{DA1D38DB-6D63-493A-9544-E2FF9AA88B9C}" srcOrd="4" destOrd="0" parTransId="{47669176-8BA8-44CB-8F9D-588D12F27762}" sibTransId="{BCA29183-ACEC-4ED1-987D-5A7A52DF29CC}"/>
    <dgm:cxn modelId="{DA7E942F-D6C3-4B24-A945-5D885BCBA3E3}" srcId="{7E118280-1C43-4394-8A1F-286E390B7E39}" destId="{446EC2A3-052A-4EA7-8979-9DBF9D271715}" srcOrd="3" destOrd="0" parTransId="{161F09E6-6FA2-476B-B68E-A02B6067A14A}" sibTransId="{4CC83D0B-0495-4C57-ACDF-7AEB0BCE0AE7}"/>
    <dgm:cxn modelId="{A391CB4A-6848-455B-9B62-8730317D184B}" type="presOf" srcId="{446EC2A3-052A-4EA7-8979-9DBF9D271715}" destId="{B51ECF66-8890-4815-A0B3-4E0DB7CAB110}" srcOrd="0" destOrd="0" presId="urn:microsoft.com/office/officeart/2005/8/layout/vList3#2"/>
    <dgm:cxn modelId="{AAA6B5E4-5DB1-4FCA-BB77-81E0B62A1209}" srcId="{7E118280-1C43-4394-8A1F-286E390B7E39}" destId="{EAB0C1BA-E438-465D-A080-BFA3CA107253}" srcOrd="0" destOrd="0" parTransId="{0890E960-6F34-4685-A11B-61E0104F946A}" sibTransId="{950B2960-E1CE-4EF2-8FDE-482B0D4B26C2}"/>
    <dgm:cxn modelId="{9697979E-9B8E-4EDB-9346-3F573FA4AF89}" type="presOf" srcId="{2B1C67EF-7A29-4850-AEAE-BB5C0DA32B16}" destId="{C860FA6C-B38E-4CA9-9D46-7795754C648B}" srcOrd="0" destOrd="0" presId="urn:microsoft.com/office/officeart/2005/8/layout/vList3#2"/>
    <dgm:cxn modelId="{8B871228-4037-4070-A687-50A25DB8DA76}" srcId="{7E118280-1C43-4394-8A1F-286E390B7E39}" destId="{0773DA62-1ADF-4010-8114-10363D1DDB19}" srcOrd="2" destOrd="0" parTransId="{B7577C70-A21E-4942-9D3B-E954614FF583}" sibTransId="{2115F78A-08CA-4F0D-87E6-BBDB499CB231}"/>
    <dgm:cxn modelId="{9F66B916-506B-4D43-8593-F95943DDAFBF}" type="presOf" srcId="{EAB0C1BA-E438-465D-A080-BFA3CA107253}" destId="{E5387EE5-8DB1-4900-8495-559356865312}" srcOrd="0" destOrd="0" presId="urn:microsoft.com/office/officeart/2005/8/layout/vList3#2"/>
    <dgm:cxn modelId="{AF55A7E4-07B0-4E2F-95C6-0204D5BA09FC}" type="presOf" srcId="{0773DA62-1ADF-4010-8114-10363D1DDB19}" destId="{F2812CC1-7F86-4C74-9699-B1764A6B3B0B}" srcOrd="0" destOrd="0" presId="urn:microsoft.com/office/officeart/2005/8/layout/vList3#2"/>
    <dgm:cxn modelId="{3CE32BBD-1A30-4947-83A6-538E8C991C31}" type="presParOf" srcId="{E68F4361-AC3C-4B70-B666-9AB085A2AB2A}" destId="{3102F893-6B82-4E7D-BADE-21D0BD97F981}" srcOrd="0" destOrd="0" presId="urn:microsoft.com/office/officeart/2005/8/layout/vList3#2"/>
    <dgm:cxn modelId="{33F2FDE5-0C27-4BF6-8619-AB2D78443893}" type="presParOf" srcId="{3102F893-6B82-4E7D-BADE-21D0BD97F981}" destId="{C582E9EB-06AE-4DE4-9E06-42819466075B}" srcOrd="0" destOrd="0" presId="urn:microsoft.com/office/officeart/2005/8/layout/vList3#2"/>
    <dgm:cxn modelId="{2919F907-2B1C-4816-B6FE-4FA0F58B9E24}" type="presParOf" srcId="{3102F893-6B82-4E7D-BADE-21D0BD97F981}" destId="{E5387EE5-8DB1-4900-8495-559356865312}" srcOrd="1" destOrd="0" presId="urn:microsoft.com/office/officeart/2005/8/layout/vList3#2"/>
    <dgm:cxn modelId="{BEF5A86F-2C83-4A9F-B494-BCD17149A72B}" type="presParOf" srcId="{E68F4361-AC3C-4B70-B666-9AB085A2AB2A}" destId="{3CFEDE0F-6D0F-4B19-AC86-2C61D4D0A284}" srcOrd="1" destOrd="0" presId="urn:microsoft.com/office/officeart/2005/8/layout/vList3#2"/>
    <dgm:cxn modelId="{49237FF4-DBE4-4F2B-AF9F-D999D6B7C0F4}" type="presParOf" srcId="{E68F4361-AC3C-4B70-B666-9AB085A2AB2A}" destId="{109F83A1-89DC-4751-B7E4-07583094FF04}" srcOrd="2" destOrd="0" presId="urn:microsoft.com/office/officeart/2005/8/layout/vList3#2"/>
    <dgm:cxn modelId="{A0183F9F-8632-4FB4-9161-EDA2004419BD}" type="presParOf" srcId="{109F83A1-89DC-4751-B7E4-07583094FF04}" destId="{2478E33E-EE57-46E7-8BDD-274D7BB2BDFB}" srcOrd="0" destOrd="0" presId="urn:microsoft.com/office/officeart/2005/8/layout/vList3#2"/>
    <dgm:cxn modelId="{9BA6E737-4382-4D50-9334-0E3926388F36}" type="presParOf" srcId="{109F83A1-89DC-4751-B7E4-07583094FF04}" destId="{C860FA6C-B38E-4CA9-9D46-7795754C648B}" srcOrd="1" destOrd="0" presId="urn:microsoft.com/office/officeart/2005/8/layout/vList3#2"/>
    <dgm:cxn modelId="{51162470-C896-4420-BC94-4C664CF64101}" type="presParOf" srcId="{E68F4361-AC3C-4B70-B666-9AB085A2AB2A}" destId="{1F895AE4-FD8D-4078-B5AD-4F3D65A85ACD}" srcOrd="3" destOrd="0" presId="urn:microsoft.com/office/officeart/2005/8/layout/vList3#2"/>
    <dgm:cxn modelId="{1A10624D-B5F9-44AD-ACD6-8C6774F09650}" type="presParOf" srcId="{E68F4361-AC3C-4B70-B666-9AB085A2AB2A}" destId="{2E62C0F0-F5F5-44AE-91C7-89B48D96563C}" srcOrd="4" destOrd="0" presId="urn:microsoft.com/office/officeart/2005/8/layout/vList3#2"/>
    <dgm:cxn modelId="{CB7BF1C4-3D62-46BD-8C86-2DBE78967206}" type="presParOf" srcId="{2E62C0F0-F5F5-44AE-91C7-89B48D96563C}" destId="{B4046B8D-36F9-4C1F-B458-B930ADFA3A29}" srcOrd="0" destOrd="0" presId="urn:microsoft.com/office/officeart/2005/8/layout/vList3#2"/>
    <dgm:cxn modelId="{D81506D1-CFD8-49E3-A083-9371E444FF19}" type="presParOf" srcId="{2E62C0F0-F5F5-44AE-91C7-89B48D96563C}" destId="{F2812CC1-7F86-4C74-9699-B1764A6B3B0B}" srcOrd="1" destOrd="0" presId="urn:microsoft.com/office/officeart/2005/8/layout/vList3#2"/>
    <dgm:cxn modelId="{3D7B59C7-5A6A-4A6E-96FD-BE5A0F253E3A}" type="presParOf" srcId="{E68F4361-AC3C-4B70-B666-9AB085A2AB2A}" destId="{4D9590A6-F525-4B01-96A4-06ECBCD9C2C9}" srcOrd="5" destOrd="0" presId="urn:microsoft.com/office/officeart/2005/8/layout/vList3#2"/>
    <dgm:cxn modelId="{78A6194F-28D0-420A-AB45-447EE07A4BEA}" type="presParOf" srcId="{E68F4361-AC3C-4B70-B666-9AB085A2AB2A}" destId="{23CEB786-0A68-4B64-BB71-70865214D8A3}" srcOrd="6" destOrd="0" presId="urn:microsoft.com/office/officeart/2005/8/layout/vList3#2"/>
    <dgm:cxn modelId="{B4C07900-36E2-43F2-AB3C-D4EDA7DEA36E}" type="presParOf" srcId="{23CEB786-0A68-4B64-BB71-70865214D8A3}" destId="{E4738A77-66F9-4947-90C1-6400B93F66C6}" srcOrd="0" destOrd="0" presId="urn:microsoft.com/office/officeart/2005/8/layout/vList3#2"/>
    <dgm:cxn modelId="{C806B5D8-3810-4D52-B792-223CEB56B447}" type="presParOf" srcId="{23CEB786-0A68-4B64-BB71-70865214D8A3}" destId="{B51ECF66-8890-4815-A0B3-4E0DB7CAB110}" srcOrd="1" destOrd="0" presId="urn:microsoft.com/office/officeart/2005/8/layout/vList3#2"/>
    <dgm:cxn modelId="{14B81602-1E19-4A71-886D-EECF0BC59AA7}" type="presParOf" srcId="{E68F4361-AC3C-4B70-B666-9AB085A2AB2A}" destId="{89FD03AB-8072-4D95-A2DE-4F6418C212CD}" srcOrd="7" destOrd="0" presId="urn:microsoft.com/office/officeart/2005/8/layout/vList3#2"/>
    <dgm:cxn modelId="{A1DCCEA1-AE8F-4AA8-B072-B554C2DC0DA6}" type="presParOf" srcId="{E68F4361-AC3C-4B70-B666-9AB085A2AB2A}" destId="{177A4337-969D-4C8B-8F45-4178A82A35BE}" srcOrd="8" destOrd="0" presId="urn:microsoft.com/office/officeart/2005/8/layout/vList3#2"/>
    <dgm:cxn modelId="{310DFAB3-C81C-4EC4-8070-B0B5A50AD585}" type="presParOf" srcId="{177A4337-969D-4C8B-8F45-4178A82A35BE}" destId="{317A9DC0-97B6-4E8D-9DC4-973AABF9B284}" srcOrd="0" destOrd="0" presId="urn:microsoft.com/office/officeart/2005/8/layout/vList3#2"/>
    <dgm:cxn modelId="{5BA9BC99-238F-42AD-B843-94835D107740}" type="presParOf" srcId="{177A4337-969D-4C8B-8F45-4178A82A35BE}" destId="{53728360-E09C-4DE9-98D2-400A7942B4BA}" srcOrd="1" destOrd="0" presId="urn:microsoft.com/office/officeart/2005/8/layout/vList3#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E118280-1C43-4394-8A1F-286E390B7E39}" type="doc">
      <dgm:prSet loTypeId="urn:microsoft.com/office/officeart/2005/8/layout/vList3#2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4239FD5E-DC78-44E3-8EFC-7FF2151E236D}">
      <dgm:prSet custT="1"/>
      <dgm:spPr/>
      <dgm:t>
        <a:bodyPr/>
        <a:lstStyle/>
        <a:p>
          <a:pPr algn="l" rtl="0"/>
          <a:r>
            <a:rPr lang="en-US" sz="3200" b="1" i="0" u="none" strike="noStrike" dirty="0" smtClean="0">
              <a:solidFill>
                <a:schemeClr val="bg1"/>
              </a:solidFill>
              <a:latin typeface="+mj-lt"/>
            </a:rPr>
            <a:t>Eliminate medical / diagnostic</a:t>
          </a:r>
          <a:r>
            <a:rPr lang="en-US" sz="3200" b="1" i="0" u="none" strike="noStrike" baseline="0" dirty="0" smtClean="0">
              <a:solidFill>
                <a:schemeClr val="bg1"/>
              </a:solidFill>
              <a:latin typeface="+mj-lt"/>
            </a:rPr>
            <a:t> </a:t>
          </a:r>
          <a:r>
            <a:rPr lang="en-US" sz="3200" b="1" i="0" u="none" strike="noStrike" dirty="0" smtClean="0">
              <a:solidFill>
                <a:schemeClr val="bg1"/>
              </a:solidFill>
              <a:latin typeface="+mj-lt"/>
            </a:rPr>
            <a:t>errors</a:t>
          </a:r>
          <a:endParaRPr lang="en-US" sz="3200" dirty="0">
            <a:solidFill>
              <a:schemeClr val="bg1"/>
            </a:solidFill>
          </a:endParaRPr>
        </a:p>
      </dgm:t>
    </dgm:pt>
    <dgm:pt modelId="{7AC896D5-C514-416F-82AC-7A1B5B727EC0}" type="parTrans" cxnId="{A426F4E4-1CEB-4E61-9CB3-11D3C1B3D57A}">
      <dgm:prSet/>
      <dgm:spPr/>
      <dgm:t>
        <a:bodyPr/>
        <a:lstStyle/>
        <a:p>
          <a:pPr algn="l"/>
          <a:endParaRPr lang="en-US" sz="3200"/>
        </a:p>
      </dgm:t>
    </dgm:pt>
    <dgm:pt modelId="{43FBE29C-8A14-4201-BB60-43ED1A1182CC}" type="sibTrans" cxnId="{A426F4E4-1CEB-4E61-9CB3-11D3C1B3D57A}">
      <dgm:prSet/>
      <dgm:spPr/>
      <dgm:t>
        <a:bodyPr/>
        <a:lstStyle/>
        <a:p>
          <a:pPr algn="l"/>
          <a:endParaRPr lang="en-US" sz="3200"/>
        </a:p>
      </dgm:t>
    </dgm:pt>
    <dgm:pt modelId="{171D9417-BBCF-4563-95C1-9892FE0ED566}">
      <dgm:prSet custT="1"/>
      <dgm:spPr/>
      <dgm:t>
        <a:bodyPr/>
        <a:lstStyle/>
        <a:p>
          <a:pPr algn="l" rtl="0"/>
          <a:r>
            <a:rPr lang="en-IN" sz="3200" b="1" u="none" strike="noStrike" dirty="0" smtClean="0">
              <a:latin typeface="+mj-lt"/>
            </a:rPr>
            <a:t>Ensuring correct medication</a:t>
          </a:r>
          <a:endParaRPr lang="en-US" sz="3200" dirty="0"/>
        </a:p>
      </dgm:t>
    </dgm:pt>
    <dgm:pt modelId="{BAD454D3-CFEF-4176-93CC-16E84C92A02A}" type="parTrans" cxnId="{20C40AF8-610C-437D-A18F-001619CB535F}">
      <dgm:prSet/>
      <dgm:spPr/>
      <dgm:t>
        <a:bodyPr/>
        <a:lstStyle/>
        <a:p>
          <a:pPr algn="l"/>
          <a:endParaRPr lang="en-US" sz="3200"/>
        </a:p>
      </dgm:t>
    </dgm:pt>
    <dgm:pt modelId="{BB2A7818-F765-4A57-BC64-33A05A18C268}" type="sibTrans" cxnId="{20C40AF8-610C-437D-A18F-001619CB535F}">
      <dgm:prSet/>
      <dgm:spPr/>
      <dgm:t>
        <a:bodyPr/>
        <a:lstStyle/>
        <a:p>
          <a:pPr algn="l"/>
          <a:endParaRPr lang="en-US" sz="3200"/>
        </a:p>
      </dgm:t>
    </dgm:pt>
    <dgm:pt modelId="{C733857B-EBDF-4488-8C02-A000B0053133}">
      <dgm:prSet custT="1"/>
      <dgm:spPr/>
      <dgm:t>
        <a:bodyPr/>
        <a:lstStyle/>
        <a:p>
          <a:pPr algn="l" rtl="0"/>
          <a:r>
            <a:rPr lang="en-IN" sz="3200" b="1" u="none" strike="noStrike" dirty="0" smtClean="0">
              <a:latin typeface="+mj-lt"/>
            </a:rPr>
            <a:t>Ensuring correct spectacles</a:t>
          </a:r>
          <a:endParaRPr lang="en-US" sz="3200" dirty="0"/>
        </a:p>
      </dgm:t>
    </dgm:pt>
    <dgm:pt modelId="{4D45164B-7F55-465E-8019-EA93ABEBABBF}" type="parTrans" cxnId="{04D49DAC-3B0C-4FF1-BACF-B49E06DED6EE}">
      <dgm:prSet/>
      <dgm:spPr/>
      <dgm:t>
        <a:bodyPr/>
        <a:lstStyle/>
        <a:p>
          <a:pPr algn="l"/>
          <a:endParaRPr lang="en-US" sz="3200"/>
        </a:p>
      </dgm:t>
    </dgm:pt>
    <dgm:pt modelId="{AB5F2F2F-F87C-4090-ABB0-EC7A63D20F18}" type="sibTrans" cxnId="{04D49DAC-3B0C-4FF1-BACF-B49E06DED6EE}">
      <dgm:prSet/>
      <dgm:spPr/>
      <dgm:t>
        <a:bodyPr/>
        <a:lstStyle/>
        <a:p>
          <a:pPr algn="l"/>
          <a:endParaRPr lang="en-US" sz="3200"/>
        </a:p>
      </dgm:t>
    </dgm:pt>
    <dgm:pt modelId="{9A227939-6B78-46C2-9C3C-044478590B0E}">
      <dgm:prSet custT="1"/>
      <dgm:spPr/>
      <dgm:t>
        <a:bodyPr/>
        <a:lstStyle/>
        <a:p>
          <a:pPr algn="l" rtl="0"/>
          <a:r>
            <a:rPr lang="en-IN" sz="3200" b="1" u="none" strike="noStrike" dirty="0" smtClean="0">
              <a:latin typeface="+mj-lt"/>
            </a:rPr>
            <a:t>Ensuring physical safety</a:t>
          </a:r>
          <a:endParaRPr lang="en-US" sz="3200" dirty="0"/>
        </a:p>
      </dgm:t>
    </dgm:pt>
    <dgm:pt modelId="{077E34B5-285A-4CCE-B63B-0A1819C33B99}" type="parTrans" cxnId="{3AD7C05D-86D7-4C47-BCBC-ABF7BC15CAA3}">
      <dgm:prSet/>
      <dgm:spPr/>
      <dgm:t>
        <a:bodyPr/>
        <a:lstStyle/>
        <a:p>
          <a:pPr algn="l"/>
          <a:endParaRPr lang="en-US" sz="3200"/>
        </a:p>
      </dgm:t>
    </dgm:pt>
    <dgm:pt modelId="{B31247BB-498D-4DDC-AD9E-EA2A7DE7E960}" type="sibTrans" cxnId="{3AD7C05D-86D7-4C47-BCBC-ABF7BC15CAA3}">
      <dgm:prSet/>
      <dgm:spPr/>
      <dgm:t>
        <a:bodyPr/>
        <a:lstStyle/>
        <a:p>
          <a:pPr algn="l"/>
          <a:endParaRPr lang="en-US" sz="3200"/>
        </a:p>
      </dgm:t>
    </dgm:pt>
    <dgm:pt modelId="{004C9195-5675-4D50-B7FD-2B80E6E32C38}">
      <dgm:prSet custT="1"/>
      <dgm:spPr/>
      <dgm:t>
        <a:bodyPr/>
        <a:lstStyle/>
        <a:p>
          <a:pPr algn="l"/>
          <a:r>
            <a:rPr lang="en-US" sz="3200" b="1" dirty="0" smtClean="0"/>
            <a:t>Follow-up of High Risk Ophthalmic Patients</a:t>
          </a:r>
          <a:endParaRPr lang="en-US" sz="3200" b="1" dirty="0"/>
        </a:p>
      </dgm:t>
    </dgm:pt>
    <dgm:pt modelId="{A42E3E20-3587-46AC-9117-CF9F3BB89CCE}" type="parTrans" cxnId="{7DFEBBF1-C794-472E-BE0C-A0E9CD5D50B0}">
      <dgm:prSet/>
      <dgm:spPr/>
      <dgm:t>
        <a:bodyPr/>
        <a:lstStyle/>
        <a:p>
          <a:endParaRPr lang="en-US"/>
        </a:p>
      </dgm:t>
    </dgm:pt>
    <dgm:pt modelId="{F9E78D75-16AD-4DB0-A715-285B4D795941}" type="sibTrans" cxnId="{7DFEBBF1-C794-472E-BE0C-A0E9CD5D50B0}">
      <dgm:prSet/>
      <dgm:spPr/>
      <dgm:t>
        <a:bodyPr/>
        <a:lstStyle/>
        <a:p>
          <a:endParaRPr lang="en-US"/>
        </a:p>
      </dgm:t>
    </dgm:pt>
    <dgm:pt modelId="{E68F4361-AC3C-4B70-B666-9AB085A2AB2A}" type="pres">
      <dgm:prSet presAssocID="{7E118280-1C43-4394-8A1F-286E390B7E39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6BE6D11-798C-4298-9777-DE7B0928FA70}" type="pres">
      <dgm:prSet presAssocID="{4239FD5E-DC78-44E3-8EFC-7FF2151E236D}" presName="composite" presStyleCnt="0"/>
      <dgm:spPr/>
    </dgm:pt>
    <dgm:pt modelId="{46BC7806-2212-40CE-A9C1-A589634E114D}" type="pres">
      <dgm:prSet presAssocID="{4239FD5E-DC78-44E3-8EFC-7FF2151E236D}" presName="imgShp" presStyleLbl="fgImgPlace1" presStyleIdx="0" presStyleCnt="5"/>
      <dgm:spPr/>
    </dgm:pt>
    <dgm:pt modelId="{CF488604-A2DF-45C5-AE7D-9FB57CC5665F}" type="pres">
      <dgm:prSet presAssocID="{4239FD5E-DC78-44E3-8EFC-7FF2151E236D}" presName="txShp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3BF6A0-D4FB-4511-BF73-CA7157FD63FF}" type="pres">
      <dgm:prSet presAssocID="{43FBE29C-8A14-4201-BB60-43ED1A1182CC}" presName="spacing" presStyleCnt="0"/>
      <dgm:spPr/>
    </dgm:pt>
    <dgm:pt modelId="{4DF7BC0A-C3BE-4F0C-8BC0-CA275698576B}" type="pres">
      <dgm:prSet presAssocID="{171D9417-BBCF-4563-95C1-9892FE0ED566}" presName="composite" presStyleCnt="0"/>
      <dgm:spPr/>
    </dgm:pt>
    <dgm:pt modelId="{82812E91-2D0A-4932-88A0-D4FDF3036231}" type="pres">
      <dgm:prSet presAssocID="{171D9417-BBCF-4563-95C1-9892FE0ED566}" presName="imgShp" presStyleLbl="fgImgPlace1" presStyleIdx="1" presStyleCnt="5"/>
      <dgm:spPr/>
    </dgm:pt>
    <dgm:pt modelId="{511940A8-3389-40A7-A640-E2873F6EB646}" type="pres">
      <dgm:prSet presAssocID="{171D9417-BBCF-4563-95C1-9892FE0ED566}" presName="txShp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BB90F9-69F9-48A7-B54A-6913035BDF59}" type="pres">
      <dgm:prSet presAssocID="{BB2A7818-F765-4A57-BC64-33A05A18C268}" presName="spacing" presStyleCnt="0"/>
      <dgm:spPr/>
    </dgm:pt>
    <dgm:pt modelId="{EBAAFF1F-95AD-483D-8345-67222091EE7A}" type="pres">
      <dgm:prSet presAssocID="{C733857B-EBDF-4488-8C02-A000B0053133}" presName="composite" presStyleCnt="0"/>
      <dgm:spPr/>
    </dgm:pt>
    <dgm:pt modelId="{50AA8C4A-79E6-4B02-87EA-8EEE5875B1EE}" type="pres">
      <dgm:prSet presAssocID="{C733857B-EBDF-4488-8C02-A000B0053133}" presName="imgShp" presStyleLbl="fgImgPlace1" presStyleIdx="2" presStyleCnt="5"/>
      <dgm:spPr/>
    </dgm:pt>
    <dgm:pt modelId="{6B707A26-0A66-4130-8A80-2E3473FF0ABC}" type="pres">
      <dgm:prSet presAssocID="{C733857B-EBDF-4488-8C02-A000B0053133}" presName="txShp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8AF340-FFC2-4260-ACF4-18C1DB01285A}" type="pres">
      <dgm:prSet presAssocID="{AB5F2F2F-F87C-4090-ABB0-EC7A63D20F18}" presName="spacing" presStyleCnt="0"/>
      <dgm:spPr/>
    </dgm:pt>
    <dgm:pt modelId="{C85A8C0A-D3F6-493C-91A7-A3063588C9A4}" type="pres">
      <dgm:prSet presAssocID="{9A227939-6B78-46C2-9C3C-044478590B0E}" presName="composite" presStyleCnt="0"/>
      <dgm:spPr/>
    </dgm:pt>
    <dgm:pt modelId="{331B7C69-E61F-4D5B-9144-F88041F4E2DE}" type="pres">
      <dgm:prSet presAssocID="{9A227939-6B78-46C2-9C3C-044478590B0E}" presName="imgShp" presStyleLbl="fgImgPlace1" presStyleIdx="3" presStyleCnt="5"/>
      <dgm:spPr/>
    </dgm:pt>
    <dgm:pt modelId="{1629AB17-5FC8-423F-A9AE-FB1541F171B7}" type="pres">
      <dgm:prSet presAssocID="{9A227939-6B78-46C2-9C3C-044478590B0E}" presName="txShp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B90CED-46D8-44D8-B8C5-919733324969}" type="pres">
      <dgm:prSet presAssocID="{B31247BB-498D-4DDC-AD9E-EA2A7DE7E960}" presName="spacing" presStyleCnt="0"/>
      <dgm:spPr/>
    </dgm:pt>
    <dgm:pt modelId="{046F610A-BE0E-4DED-B607-3577962C475D}" type="pres">
      <dgm:prSet presAssocID="{004C9195-5675-4D50-B7FD-2B80E6E32C38}" presName="composite" presStyleCnt="0"/>
      <dgm:spPr/>
    </dgm:pt>
    <dgm:pt modelId="{B5137150-4226-4EAF-AF7E-129FC5C40FCD}" type="pres">
      <dgm:prSet presAssocID="{004C9195-5675-4D50-B7FD-2B80E6E32C38}" presName="imgShp" presStyleLbl="fgImgPlace1" presStyleIdx="4" presStyleCnt="5" custLinFactNeighborX="-4648" custLinFactNeighborY="7488"/>
      <dgm:spPr/>
    </dgm:pt>
    <dgm:pt modelId="{5443CC94-681B-409D-A714-DB32C55E37E0}" type="pres">
      <dgm:prSet presAssocID="{004C9195-5675-4D50-B7FD-2B80E6E32C38}" presName="txShp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EF32C7C-E400-4EF4-BAB9-3C704F56713A}" type="presOf" srcId="{7E118280-1C43-4394-8A1F-286E390B7E39}" destId="{E68F4361-AC3C-4B70-B666-9AB085A2AB2A}" srcOrd="0" destOrd="0" presId="urn:microsoft.com/office/officeart/2005/8/layout/vList3#2"/>
    <dgm:cxn modelId="{67E297BD-E820-4068-B9E2-D45A75DCCBA2}" type="presOf" srcId="{C733857B-EBDF-4488-8C02-A000B0053133}" destId="{6B707A26-0A66-4130-8A80-2E3473FF0ABC}" srcOrd="0" destOrd="0" presId="urn:microsoft.com/office/officeart/2005/8/layout/vList3#2"/>
    <dgm:cxn modelId="{7DFEBBF1-C794-472E-BE0C-A0E9CD5D50B0}" srcId="{7E118280-1C43-4394-8A1F-286E390B7E39}" destId="{004C9195-5675-4D50-B7FD-2B80E6E32C38}" srcOrd="4" destOrd="0" parTransId="{A42E3E20-3587-46AC-9117-CF9F3BB89CCE}" sibTransId="{F9E78D75-16AD-4DB0-A715-285B4D795941}"/>
    <dgm:cxn modelId="{3AD7C05D-86D7-4C47-BCBC-ABF7BC15CAA3}" srcId="{7E118280-1C43-4394-8A1F-286E390B7E39}" destId="{9A227939-6B78-46C2-9C3C-044478590B0E}" srcOrd="3" destOrd="0" parTransId="{077E34B5-285A-4CCE-B63B-0A1819C33B99}" sibTransId="{B31247BB-498D-4DDC-AD9E-EA2A7DE7E960}"/>
    <dgm:cxn modelId="{D087EA98-B19B-44EC-BA0F-E06C8925D1EB}" type="presOf" srcId="{004C9195-5675-4D50-B7FD-2B80E6E32C38}" destId="{5443CC94-681B-409D-A714-DB32C55E37E0}" srcOrd="0" destOrd="0" presId="urn:microsoft.com/office/officeart/2005/8/layout/vList3#2"/>
    <dgm:cxn modelId="{C901944B-5CBA-4D9D-B33A-B821C642A837}" type="presOf" srcId="{171D9417-BBCF-4563-95C1-9892FE0ED566}" destId="{511940A8-3389-40A7-A640-E2873F6EB646}" srcOrd="0" destOrd="0" presId="urn:microsoft.com/office/officeart/2005/8/layout/vList3#2"/>
    <dgm:cxn modelId="{20C40AF8-610C-437D-A18F-001619CB535F}" srcId="{7E118280-1C43-4394-8A1F-286E390B7E39}" destId="{171D9417-BBCF-4563-95C1-9892FE0ED566}" srcOrd="1" destOrd="0" parTransId="{BAD454D3-CFEF-4176-93CC-16E84C92A02A}" sibTransId="{BB2A7818-F765-4A57-BC64-33A05A18C268}"/>
    <dgm:cxn modelId="{04D49DAC-3B0C-4FF1-BACF-B49E06DED6EE}" srcId="{7E118280-1C43-4394-8A1F-286E390B7E39}" destId="{C733857B-EBDF-4488-8C02-A000B0053133}" srcOrd="2" destOrd="0" parTransId="{4D45164B-7F55-465E-8019-EA93ABEBABBF}" sibTransId="{AB5F2F2F-F87C-4090-ABB0-EC7A63D20F18}"/>
    <dgm:cxn modelId="{E9469642-3F71-4B4B-8501-182FBB9E20F9}" type="presOf" srcId="{9A227939-6B78-46C2-9C3C-044478590B0E}" destId="{1629AB17-5FC8-423F-A9AE-FB1541F171B7}" srcOrd="0" destOrd="0" presId="urn:microsoft.com/office/officeart/2005/8/layout/vList3#2"/>
    <dgm:cxn modelId="{8D300A84-FEA3-4D28-80CD-5BA0B8014706}" type="presOf" srcId="{4239FD5E-DC78-44E3-8EFC-7FF2151E236D}" destId="{CF488604-A2DF-45C5-AE7D-9FB57CC5665F}" srcOrd="0" destOrd="0" presId="urn:microsoft.com/office/officeart/2005/8/layout/vList3#2"/>
    <dgm:cxn modelId="{A426F4E4-1CEB-4E61-9CB3-11D3C1B3D57A}" srcId="{7E118280-1C43-4394-8A1F-286E390B7E39}" destId="{4239FD5E-DC78-44E3-8EFC-7FF2151E236D}" srcOrd="0" destOrd="0" parTransId="{7AC896D5-C514-416F-82AC-7A1B5B727EC0}" sibTransId="{43FBE29C-8A14-4201-BB60-43ED1A1182CC}"/>
    <dgm:cxn modelId="{A94A899A-DEFA-4361-8465-C8949EE2E4FC}" type="presParOf" srcId="{E68F4361-AC3C-4B70-B666-9AB085A2AB2A}" destId="{26BE6D11-798C-4298-9777-DE7B0928FA70}" srcOrd="0" destOrd="0" presId="urn:microsoft.com/office/officeart/2005/8/layout/vList3#2"/>
    <dgm:cxn modelId="{45AEB104-4A02-4DC1-A0F4-A1984AD9060A}" type="presParOf" srcId="{26BE6D11-798C-4298-9777-DE7B0928FA70}" destId="{46BC7806-2212-40CE-A9C1-A589634E114D}" srcOrd="0" destOrd="0" presId="urn:microsoft.com/office/officeart/2005/8/layout/vList3#2"/>
    <dgm:cxn modelId="{9718120A-49DD-41B2-B510-3EF566FB6E5F}" type="presParOf" srcId="{26BE6D11-798C-4298-9777-DE7B0928FA70}" destId="{CF488604-A2DF-45C5-AE7D-9FB57CC5665F}" srcOrd="1" destOrd="0" presId="urn:microsoft.com/office/officeart/2005/8/layout/vList3#2"/>
    <dgm:cxn modelId="{26554F16-2741-434B-90AF-65C1BE7515DE}" type="presParOf" srcId="{E68F4361-AC3C-4B70-B666-9AB085A2AB2A}" destId="{A63BF6A0-D4FB-4511-BF73-CA7157FD63FF}" srcOrd="1" destOrd="0" presId="urn:microsoft.com/office/officeart/2005/8/layout/vList3#2"/>
    <dgm:cxn modelId="{7C998202-4EDA-48BA-9A1F-4BF44A63C23F}" type="presParOf" srcId="{E68F4361-AC3C-4B70-B666-9AB085A2AB2A}" destId="{4DF7BC0A-C3BE-4F0C-8BC0-CA275698576B}" srcOrd="2" destOrd="0" presId="urn:microsoft.com/office/officeart/2005/8/layout/vList3#2"/>
    <dgm:cxn modelId="{EF6F675C-3BBD-46EA-A8F5-586724255D7A}" type="presParOf" srcId="{4DF7BC0A-C3BE-4F0C-8BC0-CA275698576B}" destId="{82812E91-2D0A-4932-88A0-D4FDF3036231}" srcOrd="0" destOrd="0" presId="urn:microsoft.com/office/officeart/2005/8/layout/vList3#2"/>
    <dgm:cxn modelId="{6845687E-BFFD-4256-87BA-FFC1FCC26810}" type="presParOf" srcId="{4DF7BC0A-C3BE-4F0C-8BC0-CA275698576B}" destId="{511940A8-3389-40A7-A640-E2873F6EB646}" srcOrd="1" destOrd="0" presId="urn:microsoft.com/office/officeart/2005/8/layout/vList3#2"/>
    <dgm:cxn modelId="{FC6782C5-0E81-4BA4-A975-B81E6CA59BD1}" type="presParOf" srcId="{E68F4361-AC3C-4B70-B666-9AB085A2AB2A}" destId="{05BB90F9-69F9-48A7-B54A-6913035BDF59}" srcOrd="3" destOrd="0" presId="urn:microsoft.com/office/officeart/2005/8/layout/vList3#2"/>
    <dgm:cxn modelId="{9D774C0C-A14A-4400-B93D-0E130E62A1AB}" type="presParOf" srcId="{E68F4361-AC3C-4B70-B666-9AB085A2AB2A}" destId="{EBAAFF1F-95AD-483D-8345-67222091EE7A}" srcOrd="4" destOrd="0" presId="urn:microsoft.com/office/officeart/2005/8/layout/vList3#2"/>
    <dgm:cxn modelId="{11E2C2C2-902E-4D70-9E07-16736F6A4F35}" type="presParOf" srcId="{EBAAFF1F-95AD-483D-8345-67222091EE7A}" destId="{50AA8C4A-79E6-4B02-87EA-8EEE5875B1EE}" srcOrd="0" destOrd="0" presId="urn:microsoft.com/office/officeart/2005/8/layout/vList3#2"/>
    <dgm:cxn modelId="{BC7FF71C-BAC2-48C0-997F-866A73F5D6E9}" type="presParOf" srcId="{EBAAFF1F-95AD-483D-8345-67222091EE7A}" destId="{6B707A26-0A66-4130-8A80-2E3473FF0ABC}" srcOrd="1" destOrd="0" presId="urn:microsoft.com/office/officeart/2005/8/layout/vList3#2"/>
    <dgm:cxn modelId="{1DD5E56D-346F-4B58-A9BA-A4722BC4CAF5}" type="presParOf" srcId="{E68F4361-AC3C-4B70-B666-9AB085A2AB2A}" destId="{FC8AF340-FFC2-4260-ACF4-18C1DB01285A}" srcOrd="5" destOrd="0" presId="urn:microsoft.com/office/officeart/2005/8/layout/vList3#2"/>
    <dgm:cxn modelId="{4FF0ACEB-E068-4A2B-9B30-7B70C4C4C8F0}" type="presParOf" srcId="{E68F4361-AC3C-4B70-B666-9AB085A2AB2A}" destId="{C85A8C0A-D3F6-493C-91A7-A3063588C9A4}" srcOrd="6" destOrd="0" presId="urn:microsoft.com/office/officeart/2005/8/layout/vList3#2"/>
    <dgm:cxn modelId="{773B96D7-006A-4DD1-83A4-85E222AD57CD}" type="presParOf" srcId="{C85A8C0A-D3F6-493C-91A7-A3063588C9A4}" destId="{331B7C69-E61F-4D5B-9144-F88041F4E2DE}" srcOrd="0" destOrd="0" presId="urn:microsoft.com/office/officeart/2005/8/layout/vList3#2"/>
    <dgm:cxn modelId="{1CC8A6F2-1BDC-4572-BE80-ED6F42745AF7}" type="presParOf" srcId="{C85A8C0A-D3F6-493C-91A7-A3063588C9A4}" destId="{1629AB17-5FC8-423F-A9AE-FB1541F171B7}" srcOrd="1" destOrd="0" presId="urn:microsoft.com/office/officeart/2005/8/layout/vList3#2"/>
    <dgm:cxn modelId="{895FB39C-1E8C-4CE7-9473-327551354D3F}" type="presParOf" srcId="{E68F4361-AC3C-4B70-B666-9AB085A2AB2A}" destId="{96B90CED-46D8-44D8-B8C5-919733324969}" srcOrd="7" destOrd="0" presId="urn:microsoft.com/office/officeart/2005/8/layout/vList3#2"/>
    <dgm:cxn modelId="{765FD449-9B55-43F4-B4B4-A7A3CF35DE0A}" type="presParOf" srcId="{E68F4361-AC3C-4B70-B666-9AB085A2AB2A}" destId="{046F610A-BE0E-4DED-B607-3577962C475D}" srcOrd="8" destOrd="0" presId="urn:microsoft.com/office/officeart/2005/8/layout/vList3#2"/>
    <dgm:cxn modelId="{74AC103A-4059-42D4-9C3C-221D8B5D04D8}" type="presParOf" srcId="{046F610A-BE0E-4DED-B607-3577962C475D}" destId="{B5137150-4226-4EAF-AF7E-129FC5C40FCD}" srcOrd="0" destOrd="0" presId="urn:microsoft.com/office/officeart/2005/8/layout/vList3#2"/>
    <dgm:cxn modelId="{4C23BAA4-ECF7-47E3-9825-7109BEE8DEA8}" type="presParOf" srcId="{046F610A-BE0E-4DED-B607-3577962C475D}" destId="{5443CC94-681B-409D-A714-DB32C55E37E0}" srcOrd="1" destOrd="0" presId="urn:microsoft.com/office/officeart/2005/8/layout/vList3#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387EE5-8DB1-4900-8495-559356865312}">
      <dsp:nvSpPr>
        <dsp:cNvPr id="0" name=""/>
        <dsp:cNvSpPr/>
      </dsp:nvSpPr>
      <dsp:spPr>
        <a:xfrm rot="10800000">
          <a:off x="2386754" y="250"/>
          <a:ext cx="8462391" cy="1020998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0232" tIns="121920" rIns="227584" bIns="121920" numCol="1" spcCol="1270" anchor="ctr" anchorCtr="0">
          <a:noAutofit/>
        </a:bodyPr>
        <a:lstStyle/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3200" b="1" u="none" strike="noStrike" kern="1200" dirty="0" smtClean="0">
              <a:latin typeface="+mj-lt"/>
            </a:rPr>
            <a:t>Correct patient, eye, procedure</a:t>
          </a:r>
          <a:endParaRPr lang="en-US" sz="3200" kern="1200" dirty="0"/>
        </a:p>
      </dsp:txBody>
      <dsp:txXfrm rot="10800000">
        <a:off x="2642003" y="250"/>
        <a:ext cx="8207142" cy="1020998"/>
      </dsp:txXfrm>
    </dsp:sp>
    <dsp:sp modelId="{C582E9EB-06AE-4DE4-9E06-42819466075B}">
      <dsp:nvSpPr>
        <dsp:cNvPr id="0" name=""/>
        <dsp:cNvSpPr/>
      </dsp:nvSpPr>
      <dsp:spPr>
        <a:xfrm>
          <a:off x="1876254" y="250"/>
          <a:ext cx="1020998" cy="1020998"/>
        </a:xfrm>
        <a:prstGeom prst="ellipse">
          <a:avLst/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60FA6C-B38E-4CA9-9D46-7795754C648B}">
      <dsp:nvSpPr>
        <dsp:cNvPr id="0" name=""/>
        <dsp:cNvSpPr/>
      </dsp:nvSpPr>
      <dsp:spPr>
        <a:xfrm rot="10800000">
          <a:off x="2386754" y="1326025"/>
          <a:ext cx="8462391" cy="1020998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0232" tIns="121920" rIns="227584" bIns="121920" numCol="1" spcCol="1270" anchor="ctr" anchorCtr="0">
          <a:noAutofit/>
        </a:bodyPr>
        <a:lstStyle/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3200" b="1" u="none" strike="noStrike" kern="1200" dirty="0" smtClean="0">
              <a:latin typeface="+mj-lt"/>
            </a:rPr>
            <a:t>Correct implant power, </a:t>
          </a:r>
          <a:r>
            <a:rPr lang="en-US" sz="3200" b="1" u="none" strike="noStrike" kern="1200" dirty="0" smtClean="0">
              <a:latin typeface="+mj-lt"/>
            </a:rPr>
            <a:t>design, drug</a:t>
          </a:r>
          <a:endParaRPr lang="en-US" sz="3200" kern="1200" dirty="0"/>
        </a:p>
      </dsp:txBody>
      <dsp:txXfrm rot="10800000">
        <a:off x="2642003" y="1326025"/>
        <a:ext cx="8207142" cy="1020998"/>
      </dsp:txXfrm>
    </dsp:sp>
    <dsp:sp modelId="{2478E33E-EE57-46E7-8BDD-274D7BB2BDFB}">
      <dsp:nvSpPr>
        <dsp:cNvPr id="0" name=""/>
        <dsp:cNvSpPr/>
      </dsp:nvSpPr>
      <dsp:spPr>
        <a:xfrm>
          <a:off x="1876254" y="1326025"/>
          <a:ext cx="1020998" cy="1020998"/>
        </a:xfrm>
        <a:prstGeom prst="ellipse">
          <a:avLst/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812CC1-7F86-4C74-9699-B1764A6B3B0B}">
      <dsp:nvSpPr>
        <dsp:cNvPr id="0" name=""/>
        <dsp:cNvSpPr/>
      </dsp:nvSpPr>
      <dsp:spPr>
        <a:xfrm rot="10800000">
          <a:off x="2386754" y="2651800"/>
          <a:ext cx="8462391" cy="1020998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0232" tIns="121920" rIns="227584" bIns="121920" numCol="1" spcCol="1270" anchor="ctr" anchorCtr="0">
          <a:noAutofit/>
        </a:bodyPr>
        <a:lstStyle/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3200" b="1" u="none" strike="noStrike" kern="1200" dirty="0" smtClean="0">
              <a:latin typeface="+mj-lt"/>
            </a:rPr>
            <a:t>P</a:t>
          </a:r>
          <a:r>
            <a:rPr lang="en-US" altLang="en-US" sz="3200" b="1" i="0" u="none" strike="noStrike" kern="1200" dirty="0" err="1" smtClean="0">
              <a:solidFill>
                <a:schemeClr val="bg1"/>
              </a:solidFill>
              <a:latin typeface="+mj-lt"/>
              <a:ea typeface="+mn-ea"/>
              <a:cs typeface="+mn-cs"/>
            </a:rPr>
            <a:t>revent</a:t>
          </a:r>
          <a:r>
            <a:rPr lang="en-US" altLang="en-US" sz="3200" b="1" i="0" u="none" strike="noStrike" kern="1200" dirty="0" smtClean="0">
              <a:solidFill>
                <a:schemeClr val="bg1"/>
              </a:solidFill>
              <a:latin typeface="+mj-lt"/>
              <a:ea typeface="+mn-ea"/>
              <a:cs typeface="+mn-cs"/>
            </a:rPr>
            <a:t> mortality &amp; morbidity</a:t>
          </a:r>
          <a:r>
            <a:rPr lang="en-US" altLang="en-US" sz="3200" b="1" i="0" u="none" strike="noStrike" kern="1200" baseline="0" dirty="0" smtClean="0">
              <a:solidFill>
                <a:schemeClr val="bg1"/>
              </a:solidFill>
              <a:latin typeface="+mj-lt"/>
              <a:ea typeface="+mn-ea"/>
              <a:cs typeface="+mn-cs"/>
            </a:rPr>
            <a:t> </a:t>
          </a:r>
          <a:r>
            <a:rPr lang="en-US" altLang="en-US" sz="3200" b="1" i="0" u="none" strike="noStrike" kern="1200" dirty="0" smtClean="0">
              <a:solidFill>
                <a:schemeClr val="bg1"/>
              </a:solidFill>
              <a:latin typeface="+mj-lt"/>
              <a:ea typeface="+mn-ea"/>
              <a:cs typeface="+mn-cs"/>
            </a:rPr>
            <a:t>due to systemic</a:t>
          </a:r>
          <a:r>
            <a:rPr lang="en-US" altLang="en-US" sz="3200" b="1" i="0" u="none" strike="noStrike" kern="1200" baseline="0" dirty="0" smtClean="0">
              <a:solidFill>
                <a:schemeClr val="bg1"/>
              </a:solidFill>
              <a:latin typeface="+mj-lt"/>
              <a:ea typeface="+mn-ea"/>
              <a:cs typeface="+mn-cs"/>
            </a:rPr>
            <a:t> </a:t>
          </a:r>
          <a:r>
            <a:rPr lang="en-US" altLang="en-US" sz="3200" b="1" i="0" u="none" strike="noStrike" kern="1200" dirty="0" smtClean="0">
              <a:solidFill>
                <a:schemeClr val="bg1"/>
              </a:solidFill>
              <a:latin typeface="+mj-lt"/>
              <a:ea typeface="+mn-ea"/>
              <a:cs typeface="+mn-cs"/>
            </a:rPr>
            <a:t>emergencies</a:t>
          </a:r>
          <a:endParaRPr lang="en-US" sz="3200" kern="1200" dirty="0">
            <a:solidFill>
              <a:schemeClr val="bg1"/>
            </a:solidFill>
          </a:endParaRPr>
        </a:p>
      </dsp:txBody>
      <dsp:txXfrm rot="10800000">
        <a:off x="2642003" y="2651800"/>
        <a:ext cx="8207142" cy="1020998"/>
      </dsp:txXfrm>
    </dsp:sp>
    <dsp:sp modelId="{B4046B8D-36F9-4C1F-B458-B930ADFA3A29}">
      <dsp:nvSpPr>
        <dsp:cNvPr id="0" name=""/>
        <dsp:cNvSpPr/>
      </dsp:nvSpPr>
      <dsp:spPr>
        <a:xfrm>
          <a:off x="1876254" y="2651800"/>
          <a:ext cx="1020998" cy="1020998"/>
        </a:xfrm>
        <a:prstGeom prst="ellipse">
          <a:avLst/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1ECF66-8890-4815-A0B3-4E0DB7CAB110}">
      <dsp:nvSpPr>
        <dsp:cNvPr id="0" name=""/>
        <dsp:cNvSpPr/>
      </dsp:nvSpPr>
      <dsp:spPr>
        <a:xfrm rot="10800000">
          <a:off x="2386754" y="3977575"/>
          <a:ext cx="8462391" cy="1020998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0232" tIns="121920" rIns="227584" bIns="121920" numCol="1" spcCol="1270" anchor="ctr" anchorCtr="0">
          <a:noAutofit/>
        </a:bodyPr>
        <a:lstStyle/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/>
            <a:t>Reduction of post-op infections</a:t>
          </a:r>
          <a:endParaRPr lang="en-US" sz="3200" kern="1200" dirty="0"/>
        </a:p>
      </dsp:txBody>
      <dsp:txXfrm rot="10800000">
        <a:off x="2642003" y="3977575"/>
        <a:ext cx="8207142" cy="1020998"/>
      </dsp:txXfrm>
    </dsp:sp>
    <dsp:sp modelId="{E4738A77-66F9-4947-90C1-6400B93F66C6}">
      <dsp:nvSpPr>
        <dsp:cNvPr id="0" name=""/>
        <dsp:cNvSpPr/>
      </dsp:nvSpPr>
      <dsp:spPr>
        <a:xfrm>
          <a:off x="1876254" y="3977575"/>
          <a:ext cx="1020998" cy="1020998"/>
        </a:xfrm>
        <a:prstGeom prst="ellipse">
          <a:avLst/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728360-E09C-4DE9-98D2-400A7942B4BA}">
      <dsp:nvSpPr>
        <dsp:cNvPr id="0" name=""/>
        <dsp:cNvSpPr/>
      </dsp:nvSpPr>
      <dsp:spPr>
        <a:xfrm rot="10800000">
          <a:off x="2386754" y="5303350"/>
          <a:ext cx="8462391" cy="1020998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0232" tIns="121920" rIns="227584" bIns="121920" numCol="1" spcCol="1270" anchor="ctr" anchorCtr="0">
          <a:noAutofit/>
        </a:bodyPr>
        <a:lstStyle/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/>
            <a:t>Eliminate sight threatening complications</a:t>
          </a:r>
          <a:endParaRPr lang="en-US" sz="3200" kern="1200" dirty="0"/>
        </a:p>
      </dsp:txBody>
      <dsp:txXfrm rot="10800000">
        <a:off x="2642003" y="5303350"/>
        <a:ext cx="8207142" cy="1020998"/>
      </dsp:txXfrm>
    </dsp:sp>
    <dsp:sp modelId="{317A9DC0-97B6-4E8D-9DC4-973AABF9B284}">
      <dsp:nvSpPr>
        <dsp:cNvPr id="0" name=""/>
        <dsp:cNvSpPr/>
      </dsp:nvSpPr>
      <dsp:spPr>
        <a:xfrm>
          <a:off x="1876254" y="5303350"/>
          <a:ext cx="1020998" cy="1020998"/>
        </a:xfrm>
        <a:prstGeom prst="ellipse">
          <a:avLst/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488604-A2DF-45C5-AE7D-9FB57CC5665F}">
      <dsp:nvSpPr>
        <dsp:cNvPr id="0" name=""/>
        <dsp:cNvSpPr/>
      </dsp:nvSpPr>
      <dsp:spPr>
        <a:xfrm rot="10800000">
          <a:off x="2386754" y="250"/>
          <a:ext cx="8462391" cy="1020998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0232" tIns="121920" rIns="227584" bIns="121920" numCol="1" spcCol="1270" anchor="ctr" anchorCtr="0">
          <a:noAutofit/>
        </a:bodyPr>
        <a:lstStyle/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i="0" u="none" strike="noStrike" kern="1200" dirty="0" smtClean="0">
              <a:solidFill>
                <a:schemeClr val="bg1"/>
              </a:solidFill>
              <a:latin typeface="+mj-lt"/>
            </a:rPr>
            <a:t>Eliminate medical / diagnostic</a:t>
          </a:r>
          <a:r>
            <a:rPr lang="en-US" sz="3200" b="1" i="0" u="none" strike="noStrike" kern="1200" baseline="0" dirty="0" smtClean="0">
              <a:solidFill>
                <a:schemeClr val="bg1"/>
              </a:solidFill>
              <a:latin typeface="+mj-lt"/>
            </a:rPr>
            <a:t> </a:t>
          </a:r>
          <a:r>
            <a:rPr lang="en-US" sz="3200" b="1" i="0" u="none" strike="noStrike" kern="1200" dirty="0" smtClean="0">
              <a:solidFill>
                <a:schemeClr val="bg1"/>
              </a:solidFill>
              <a:latin typeface="+mj-lt"/>
            </a:rPr>
            <a:t>errors</a:t>
          </a:r>
          <a:endParaRPr lang="en-US" sz="3200" kern="1200" dirty="0">
            <a:solidFill>
              <a:schemeClr val="bg1"/>
            </a:solidFill>
          </a:endParaRPr>
        </a:p>
      </dsp:txBody>
      <dsp:txXfrm rot="10800000">
        <a:off x="2642003" y="250"/>
        <a:ext cx="8207142" cy="1020998"/>
      </dsp:txXfrm>
    </dsp:sp>
    <dsp:sp modelId="{46BC7806-2212-40CE-A9C1-A589634E114D}">
      <dsp:nvSpPr>
        <dsp:cNvPr id="0" name=""/>
        <dsp:cNvSpPr/>
      </dsp:nvSpPr>
      <dsp:spPr>
        <a:xfrm>
          <a:off x="1876254" y="250"/>
          <a:ext cx="1020998" cy="1020998"/>
        </a:xfrm>
        <a:prstGeom prst="ellipse">
          <a:avLst/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1940A8-3389-40A7-A640-E2873F6EB646}">
      <dsp:nvSpPr>
        <dsp:cNvPr id="0" name=""/>
        <dsp:cNvSpPr/>
      </dsp:nvSpPr>
      <dsp:spPr>
        <a:xfrm rot="10800000">
          <a:off x="2386754" y="1326025"/>
          <a:ext cx="8462391" cy="1020998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0232" tIns="121920" rIns="227584" bIns="121920" numCol="1" spcCol="1270" anchor="ctr" anchorCtr="0">
          <a:noAutofit/>
        </a:bodyPr>
        <a:lstStyle/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3200" b="1" u="none" strike="noStrike" kern="1200" dirty="0" smtClean="0">
              <a:latin typeface="+mj-lt"/>
            </a:rPr>
            <a:t>Ensuring correct medication</a:t>
          </a:r>
          <a:endParaRPr lang="en-US" sz="3200" kern="1200" dirty="0"/>
        </a:p>
      </dsp:txBody>
      <dsp:txXfrm rot="10800000">
        <a:off x="2642003" y="1326025"/>
        <a:ext cx="8207142" cy="1020998"/>
      </dsp:txXfrm>
    </dsp:sp>
    <dsp:sp modelId="{82812E91-2D0A-4932-88A0-D4FDF3036231}">
      <dsp:nvSpPr>
        <dsp:cNvPr id="0" name=""/>
        <dsp:cNvSpPr/>
      </dsp:nvSpPr>
      <dsp:spPr>
        <a:xfrm>
          <a:off x="1876254" y="1326025"/>
          <a:ext cx="1020998" cy="1020998"/>
        </a:xfrm>
        <a:prstGeom prst="ellipse">
          <a:avLst/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707A26-0A66-4130-8A80-2E3473FF0ABC}">
      <dsp:nvSpPr>
        <dsp:cNvPr id="0" name=""/>
        <dsp:cNvSpPr/>
      </dsp:nvSpPr>
      <dsp:spPr>
        <a:xfrm rot="10800000">
          <a:off x="2386754" y="2651800"/>
          <a:ext cx="8462391" cy="1020998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0232" tIns="121920" rIns="227584" bIns="121920" numCol="1" spcCol="1270" anchor="ctr" anchorCtr="0">
          <a:noAutofit/>
        </a:bodyPr>
        <a:lstStyle/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3200" b="1" u="none" strike="noStrike" kern="1200" dirty="0" smtClean="0">
              <a:latin typeface="+mj-lt"/>
            </a:rPr>
            <a:t>Ensuring correct spectacles</a:t>
          </a:r>
          <a:endParaRPr lang="en-US" sz="3200" kern="1200" dirty="0"/>
        </a:p>
      </dsp:txBody>
      <dsp:txXfrm rot="10800000">
        <a:off x="2642003" y="2651800"/>
        <a:ext cx="8207142" cy="1020998"/>
      </dsp:txXfrm>
    </dsp:sp>
    <dsp:sp modelId="{50AA8C4A-79E6-4B02-87EA-8EEE5875B1EE}">
      <dsp:nvSpPr>
        <dsp:cNvPr id="0" name=""/>
        <dsp:cNvSpPr/>
      </dsp:nvSpPr>
      <dsp:spPr>
        <a:xfrm>
          <a:off x="1876254" y="2651800"/>
          <a:ext cx="1020998" cy="1020998"/>
        </a:xfrm>
        <a:prstGeom prst="ellipse">
          <a:avLst/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29AB17-5FC8-423F-A9AE-FB1541F171B7}">
      <dsp:nvSpPr>
        <dsp:cNvPr id="0" name=""/>
        <dsp:cNvSpPr/>
      </dsp:nvSpPr>
      <dsp:spPr>
        <a:xfrm rot="10800000">
          <a:off x="2386754" y="3977575"/>
          <a:ext cx="8462391" cy="1020998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0232" tIns="121920" rIns="227584" bIns="121920" numCol="1" spcCol="1270" anchor="ctr" anchorCtr="0">
          <a:noAutofit/>
        </a:bodyPr>
        <a:lstStyle/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3200" b="1" u="none" strike="noStrike" kern="1200" dirty="0" smtClean="0">
              <a:latin typeface="+mj-lt"/>
            </a:rPr>
            <a:t>Ensuring physical safety</a:t>
          </a:r>
          <a:endParaRPr lang="en-US" sz="3200" kern="1200" dirty="0"/>
        </a:p>
      </dsp:txBody>
      <dsp:txXfrm rot="10800000">
        <a:off x="2642003" y="3977575"/>
        <a:ext cx="8207142" cy="1020998"/>
      </dsp:txXfrm>
    </dsp:sp>
    <dsp:sp modelId="{331B7C69-E61F-4D5B-9144-F88041F4E2DE}">
      <dsp:nvSpPr>
        <dsp:cNvPr id="0" name=""/>
        <dsp:cNvSpPr/>
      </dsp:nvSpPr>
      <dsp:spPr>
        <a:xfrm>
          <a:off x="1876254" y="3977575"/>
          <a:ext cx="1020998" cy="1020998"/>
        </a:xfrm>
        <a:prstGeom prst="ellipse">
          <a:avLst/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43CC94-681B-409D-A714-DB32C55E37E0}">
      <dsp:nvSpPr>
        <dsp:cNvPr id="0" name=""/>
        <dsp:cNvSpPr/>
      </dsp:nvSpPr>
      <dsp:spPr>
        <a:xfrm rot="10800000">
          <a:off x="2386754" y="5303350"/>
          <a:ext cx="8462391" cy="1020998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0232" tIns="121920" rIns="227584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/>
            <a:t>Follow-up of High Risk Ophthalmic Patients</a:t>
          </a:r>
          <a:endParaRPr lang="en-US" sz="3200" b="1" kern="1200" dirty="0"/>
        </a:p>
      </dsp:txBody>
      <dsp:txXfrm rot="10800000">
        <a:off x="2642003" y="5303350"/>
        <a:ext cx="8207142" cy="1020998"/>
      </dsp:txXfrm>
    </dsp:sp>
    <dsp:sp modelId="{B5137150-4226-4EAF-AF7E-129FC5C40FCD}">
      <dsp:nvSpPr>
        <dsp:cNvPr id="0" name=""/>
        <dsp:cNvSpPr/>
      </dsp:nvSpPr>
      <dsp:spPr>
        <a:xfrm>
          <a:off x="1828798" y="5303601"/>
          <a:ext cx="1020998" cy="1020998"/>
        </a:xfrm>
        <a:prstGeom prst="ellipse">
          <a:avLst/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#2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#2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ACE8D6-78E8-4F95-9B97-65746766087D}" type="datetimeFigureOut">
              <a:rPr lang="en-US" smtClean="0"/>
              <a:pPr/>
              <a:t>14/10/2014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854E68-A098-46A2-B144-93FCFA7067A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1956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IN" smtClean="0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E6849E4E-F4D7-4A39-809F-DB5C8F351A30}" type="slidenum">
              <a:rPr lang="en-US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9E72C4-AAD5-477C-AFAA-E16ABD3A0CB9}" type="slidenum">
              <a:rPr lang="en-GB" smtClean="0">
                <a:solidFill>
                  <a:prstClr val="black"/>
                </a:solidFill>
              </a:rPr>
              <a:pPr/>
              <a:t>55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3783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Book Antiqua" pitchFamily="18" charset="0"/>
                <a:ea typeface="Lucida Sans Unicode" pitchFamily="34" charset="0"/>
                <a:cs typeface="Lucida Sans Unicode" pitchFamily="34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Book Antiqua" pitchFamily="18" charset="0"/>
                <a:ea typeface="Lucida Sans Unicode" pitchFamily="34" charset="0"/>
                <a:cs typeface="Lucida Sans Unicode" pitchFamily="34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Book Antiqua" pitchFamily="18" charset="0"/>
                <a:ea typeface="Lucida Sans Unicode" pitchFamily="34" charset="0"/>
                <a:cs typeface="Lucida Sans Unicode" pitchFamily="34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Book Antiqua" pitchFamily="18" charset="0"/>
                <a:ea typeface="Lucida Sans Unicode" pitchFamily="34" charset="0"/>
                <a:cs typeface="Lucida Sans Unicode" pitchFamily="34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Book Antiqua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Book Antiqua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Book Antiqua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Book Antiqua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Book Antiqua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/>
            <a:fld id="{6CED0451-3E0E-4ACC-B1FD-DE6B8DB3422F}" type="slidenum">
              <a:rPr lang="en-US" altLang="en-US" smtClean="0">
                <a:solidFill>
                  <a:srgbClr val="000000"/>
                </a:solidFill>
                <a:latin typeface="Arial" charset="0"/>
              </a:rPr>
              <a:pPr eaLnBrk="1" hangingPunct="1"/>
              <a:t>59</a:t>
            </a:fld>
            <a:endParaRPr lang="en-US" altLang="en-US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7043" name="Text Box 1"/>
          <p:cNvSpPr txBox="1">
            <a:spLocks noChangeArrowheads="1"/>
          </p:cNvSpPr>
          <p:nvPr/>
        </p:nvSpPr>
        <p:spPr bwMode="auto">
          <a:xfrm>
            <a:off x="3884759" y="8684753"/>
            <a:ext cx="2970038" cy="454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Book Antiqua" pitchFamily="18" charset="0"/>
                <a:ea typeface="Lucida Sans Unicode" pitchFamily="34" charset="0"/>
                <a:cs typeface="Lucida Sans Unicode" pitchFamily="34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Book Antiqua" pitchFamily="18" charset="0"/>
                <a:ea typeface="Lucida Sans Unicode" pitchFamily="34" charset="0"/>
                <a:cs typeface="Lucida Sans Unicode" pitchFamily="34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Book Antiqua" pitchFamily="18" charset="0"/>
                <a:ea typeface="Lucida Sans Unicode" pitchFamily="34" charset="0"/>
                <a:cs typeface="Lucida Sans Unicode" pitchFamily="34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Book Antiqua" pitchFamily="18" charset="0"/>
                <a:ea typeface="Lucida Sans Unicode" pitchFamily="34" charset="0"/>
                <a:cs typeface="Lucida Sans Unicode" pitchFamily="34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Book Antiqua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Book Antiqua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Book Antiqua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Book Antiqua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Book Antiqua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98084540-A257-4D07-9AA5-3A0D7124DAF1}" type="slidenum">
              <a:rPr lang="en-US" altLang="en-US" sz="1200">
                <a:solidFill>
                  <a:srgbClr val="000000"/>
                </a:solidFill>
                <a:latin typeface="Arial" charset="0"/>
              </a:rPr>
              <a:pPr algn="r" eaLnBrk="1" hangingPunct="1">
                <a:buClrTx/>
                <a:buFontTx/>
                <a:buNone/>
              </a:pPr>
              <a:t>59</a:t>
            </a:fld>
            <a:endParaRPr lang="en-US" alt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7044" name="Text Box 2"/>
          <p:cNvSpPr txBox="1">
            <a:spLocks noChangeArrowheads="1"/>
          </p:cNvSpPr>
          <p:nvPr/>
        </p:nvSpPr>
        <p:spPr bwMode="auto">
          <a:xfrm>
            <a:off x="3884758" y="8686216"/>
            <a:ext cx="2973242" cy="457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Book Antiqua" pitchFamily="18" charset="0"/>
                <a:ea typeface="Lucida Sans Unicode" pitchFamily="34" charset="0"/>
                <a:cs typeface="Lucida Sans Unicode" pitchFamily="34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Book Antiqua" pitchFamily="18" charset="0"/>
                <a:ea typeface="Lucida Sans Unicode" pitchFamily="34" charset="0"/>
                <a:cs typeface="Lucida Sans Unicode" pitchFamily="34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Book Antiqua" pitchFamily="18" charset="0"/>
                <a:ea typeface="Lucida Sans Unicode" pitchFamily="34" charset="0"/>
                <a:cs typeface="Lucida Sans Unicode" pitchFamily="34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Book Antiqua" pitchFamily="18" charset="0"/>
                <a:ea typeface="Lucida Sans Unicode" pitchFamily="34" charset="0"/>
                <a:cs typeface="Lucida Sans Unicode" pitchFamily="34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Book Antiqua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Book Antiqua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Book Antiqua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Book Antiqua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Book Antiqua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BE78CDA0-9284-4F81-9782-9364D76E951F}" type="slidenum">
              <a:rPr lang="en-US" altLang="en-US" sz="1200">
                <a:solidFill>
                  <a:srgbClr val="000000"/>
                </a:solidFill>
                <a:latin typeface="Arial" charset="0"/>
              </a:rPr>
              <a:pPr algn="r" eaLnBrk="1" hangingPunct="1">
                <a:buClrTx/>
                <a:buFontTx/>
                <a:buNone/>
              </a:pPr>
              <a:t>59</a:t>
            </a:fld>
            <a:endParaRPr lang="en-US" alt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7045" name="Text Box 3"/>
          <p:cNvSpPr txBox="1">
            <a:spLocks noChangeArrowheads="1"/>
          </p:cNvSpPr>
          <p:nvPr/>
        </p:nvSpPr>
        <p:spPr bwMode="auto">
          <a:xfrm>
            <a:off x="613552" y="685947"/>
            <a:ext cx="5632499" cy="342973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87046" name="Rectangle 4"/>
          <p:cNvSpPr>
            <a:spLocks noGrp="1" noChangeArrowheads="1"/>
          </p:cNvSpPr>
          <p:nvPr>
            <p:ph type="body"/>
          </p:nvPr>
        </p:nvSpPr>
        <p:spPr>
          <a:xfrm>
            <a:off x="685640" y="4343839"/>
            <a:ext cx="5483517" cy="411275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400">
                <a:solidFill>
                  <a:schemeClr val="bg1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400">
                <a:solidFill>
                  <a:schemeClr val="bg1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400">
                <a:solidFill>
                  <a:schemeClr val="bg1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400">
                <a:solidFill>
                  <a:schemeClr val="bg1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400">
                <a:solidFill>
                  <a:schemeClr val="bg1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400">
                <a:solidFill>
                  <a:schemeClr val="bg1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400">
                <a:solidFill>
                  <a:schemeClr val="bg1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400">
                <a:solidFill>
                  <a:schemeClr val="bg1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400">
                <a:solidFill>
                  <a:schemeClr val="bg1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9pPr>
          </a:lstStyle>
          <a:p>
            <a:fld id="{163E686F-07F1-4865-AD49-7DF3B0D4BC6E}" type="slidenum">
              <a:rPr lang="en-US" altLang="en-US" sz="1200">
                <a:solidFill>
                  <a:srgbClr val="000000"/>
                </a:solidFill>
              </a:rPr>
              <a:pPr/>
              <a:t>3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2662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662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ct val="0"/>
              </a:spcBef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altLang="en-US" smtClean="0">
              <a:ea typeface="Lucida Sans Unicode" charset="0"/>
              <a:cs typeface="Lucida Sans Unicode" charset="0"/>
            </a:endParaRPr>
          </a:p>
        </p:txBody>
      </p:sp>
      <p:sp>
        <p:nvSpPr>
          <p:cNvPr id="26629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400">
                <a:solidFill>
                  <a:schemeClr val="bg1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400">
                <a:solidFill>
                  <a:schemeClr val="bg1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400">
                <a:solidFill>
                  <a:schemeClr val="bg1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400">
                <a:solidFill>
                  <a:schemeClr val="bg1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400">
                <a:solidFill>
                  <a:schemeClr val="bg1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400">
                <a:solidFill>
                  <a:schemeClr val="bg1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400">
                <a:solidFill>
                  <a:schemeClr val="bg1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400">
                <a:solidFill>
                  <a:schemeClr val="bg1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400">
                <a:solidFill>
                  <a:schemeClr val="bg1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ED7976D9-4F29-4271-9E1A-A08E36061F3E}" type="slidenum">
              <a:rPr lang="en-US" altLang="en-US" sz="1200">
                <a:solidFill>
                  <a:srgbClr val="FFFFFF"/>
                </a:solidFill>
              </a:rPr>
              <a:pPr algn="r" eaLnBrk="1" hangingPunct="1">
                <a:buClrTx/>
                <a:buFontTx/>
                <a:buNone/>
              </a:pPr>
              <a:t>3</a:t>
            </a:fld>
            <a:endParaRPr lang="en-US" altLang="en-US" sz="1200">
              <a:solidFill>
                <a:srgbClr val="FFFFFF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Book Antiqua" pitchFamily="18" charset="0"/>
                <a:ea typeface="Lucida Sans Unicode" pitchFamily="34" charset="0"/>
                <a:cs typeface="Lucida Sans Unicode" pitchFamily="34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Book Antiqua" pitchFamily="18" charset="0"/>
                <a:ea typeface="Lucida Sans Unicode" pitchFamily="34" charset="0"/>
                <a:cs typeface="Lucida Sans Unicode" pitchFamily="34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Book Antiqua" pitchFamily="18" charset="0"/>
                <a:ea typeface="Lucida Sans Unicode" pitchFamily="34" charset="0"/>
                <a:cs typeface="Lucida Sans Unicode" pitchFamily="34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Book Antiqua" pitchFamily="18" charset="0"/>
                <a:ea typeface="Lucida Sans Unicode" pitchFamily="34" charset="0"/>
                <a:cs typeface="Lucida Sans Unicode" pitchFamily="34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Book Antiqua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Book Antiqua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Book Antiqua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Book Antiqua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Book Antiqua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/>
            <a:fld id="{010CE329-7527-4292-8078-6A68DF6906F0}" type="slidenum">
              <a:rPr lang="en-US" altLang="en-US" smtClean="0">
                <a:solidFill>
                  <a:srgbClr val="000000"/>
                </a:solidFill>
                <a:latin typeface="Arial" charset="0"/>
              </a:rPr>
              <a:pPr eaLnBrk="1" hangingPunct="1"/>
              <a:t>4</a:t>
            </a:fld>
            <a:endParaRPr lang="en-US" altLang="en-US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5715" name="Text Box 1"/>
          <p:cNvSpPr txBox="1">
            <a:spLocks noChangeArrowheads="1"/>
          </p:cNvSpPr>
          <p:nvPr/>
        </p:nvSpPr>
        <p:spPr bwMode="auto">
          <a:xfrm>
            <a:off x="3884759" y="8684753"/>
            <a:ext cx="2970038" cy="454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Book Antiqua" pitchFamily="18" charset="0"/>
                <a:ea typeface="Lucida Sans Unicode" pitchFamily="34" charset="0"/>
                <a:cs typeface="Lucida Sans Unicode" pitchFamily="34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Book Antiqua" pitchFamily="18" charset="0"/>
                <a:ea typeface="Lucida Sans Unicode" pitchFamily="34" charset="0"/>
                <a:cs typeface="Lucida Sans Unicode" pitchFamily="34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Book Antiqua" pitchFamily="18" charset="0"/>
                <a:ea typeface="Lucida Sans Unicode" pitchFamily="34" charset="0"/>
                <a:cs typeface="Lucida Sans Unicode" pitchFamily="34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Book Antiqua" pitchFamily="18" charset="0"/>
                <a:ea typeface="Lucida Sans Unicode" pitchFamily="34" charset="0"/>
                <a:cs typeface="Lucida Sans Unicode" pitchFamily="34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Book Antiqua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Book Antiqua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Book Antiqua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Book Antiqua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Book Antiqua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 eaLnBrk="1" hangingPunct="1"/>
            <a:fld id="{E7228146-5A0C-4FA2-8F8A-1711403FFD0D}" type="slidenum">
              <a:rPr lang="en-US" altLang="en-US" sz="1200">
                <a:solidFill>
                  <a:srgbClr val="000000"/>
                </a:solidFill>
                <a:latin typeface="Arial" charset="0"/>
              </a:rPr>
              <a:pPr algn="r" eaLnBrk="1" hangingPunct="1"/>
              <a:t>4</a:t>
            </a:fld>
            <a:endParaRPr lang="en-US" alt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5716" name="Text Box 2"/>
          <p:cNvSpPr txBox="1">
            <a:spLocks noChangeArrowheads="1"/>
          </p:cNvSpPr>
          <p:nvPr/>
        </p:nvSpPr>
        <p:spPr bwMode="auto">
          <a:xfrm>
            <a:off x="613552" y="685947"/>
            <a:ext cx="5632499" cy="342973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15717" name="Rectangle 3"/>
          <p:cNvSpPr>
            <a:spLocks noGrp="1" noChangeArrowheads="1"/>
          </p:cNvSpPr>
          <p:nvPr>
            <p:ph type="body"/>
          </p:nvPr>
        </p:nvSpPr>
        <p:spPr>
          <a:xfrm>
            <a:off x="685640" y="4343839"/>
            <a:ext cx="5483517" cy="411275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024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70012D3-EE44-4985-B4C6-D578129859CE}" type="slidenum">
              <a:rPr lang="en-US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Book Antiqua" pitchFamily="18" charset="0"/>
                <a:ea typeface="Lucida Sans Unicode" pitchFamily="34" charset="0"/>
                <a:cs typeface="Lucida Sans Unicode" pitchFamily="34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Book Antiqua" pitchFamily="18" charset="0"/>
                <a:ea typeface="Lucida Sans Unicode" pitchFamily="34" charset="0"/>
                <a:cs typeface="Lucida Sans Unicode" pitchFamily="34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Book Antiqua" pitchFamily="18" charset="0"/>
                <a:ea typeface="Lucida Sans Unicode" pitchFamily="34" charset="0"/>
                <a:cs typeface="Lucida Sans Unicode" pitchFamily="34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Book Antiqua" pitchFamily="18" charset="0"/>
                <a:ea typeface="Lucida Sans Unicode" pitchFamily="34" charset="0"/>
                <a:cs typeface="Lucida Sans Unicode" pitchFamily="34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Book Antiqua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Book Antiqua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Book Antiqua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Book Antiqua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Book Antiqua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/>
            <a:fld id="{6CED0451-3E0E-4ACC-B1FD-DE6B8DB3422F}" type="slidenum">
              <a:rPr lang="en-US" altLang="en-US" smtClean="0">
                <a:solidFill>
                  <a:srgbClr val="000000"/>
                </a:solidFill>
                <a:latin typeface="Arial" charset="0"/>
              </a:rPr>
              <a:pPr eaLnBrk="1" hangingPunct="1"/>
              <a:t>10</a:t>
            </a:fld>
            <a:endParaRPr lang="en-US" altLang="en-US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7043" name="Text Box 1"/>
          <p:cNvSpPr txBox="1">
            <a:spLocks noChangeArrowheads="1"/>
          </p:cNvSpPr>
          <p:nvPr/>
        </p:nvSpPr>
        <p:spPr bwMode="auto">
          <a:xfrm>
            <a:off x="3884759" y="8684753"/>
            <a:ext cx="2970038" cy="454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Book Antiqua" pitchFamily="18" charset="0"/>
                <a:ea typeface="Lucida Sans Unicode" pitchFamily="34" charset="0"/>
                <a:cs typeface="Lucida Sans Unicode" pitchFamily="34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Book Antiqua" pitchFamily="18" charset="0"/>
                <a:ea typeface="Lucida Sans Unicode" pitchFamily="34" charset="0"/>
                <a:cs typeface="Lucida Sans Unicode" pitchFamily="34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Book Antiqua" pitchFamily="18" charset="0"/>
                <a:ea typeface="Lucida Sans Unicode" pitchFamily="34" charset="0"/>
                <a:cs typeface="Lucida Sans Unicode" pitchFamily="34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Book Antiqua" pitchFamily="18" charset="0"/>
                <a:ea typeface="Lucida Sans Unicode" pitchFamily="34" charset="0"/>
                <a:cs typeface="Lucida Sans Unicode" pitchFamily="34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Book Antiqua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Book Antiqua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Book Antiqua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Book Antiqua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Book Antiqua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98084540-A257-4D07-9AA5-3A0D7124DAF1}" type="slidenum">
              <a:rPr lang="en-US" altLang="en-US" sz="1200">
                <a:solidFill>
                  <a:srgbClr val="000000"/>
                </a:solidFill>
                <a:latin typeface="Arial" charset="0"/>
              </a:rPr>
              <a:pPr algn="r" eaLnBrk="1" hangingPunct="1">
                <a:buClrTx/>
                <a:buFontTx/>
                <a:buNone/>
              </a:pPr>
              <a:t>10</a:t>
            </a:fld>
            <a:endParaRPr lang="en-US" alt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7044" name="Text Box 2"/>
          <p:cNvSpPr txBox="1">
            <a:spLocks noChangeArrowheads="1"/>
          </p:cNvSpPr>
          <p:nvPr/>
        </p:nvSpPr>
        <p:spPr bwMode="auto">
          <a:xfrm>
            <a:off x="3884758" y="8686216"/>
            <a:ext cx="2973242" cy="457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Book Antiqua" pitchFamily="18" charset="0"/>
                <a:ea typeface="Lucida Sans Unicode" pitchFamily="34" charset="0"/>
                <a:cs typeface="Lucida Sans Unicode" pitchFamily="34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Book Antiqua" pitchFamily="18" charset="0"/>
                <a:ea typeface="Lucida Sans Unicode" pitchFamily="34" charset="0"/>
                <a:cs typeface="Lucida Sans Unicode" pitchFamily="34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Book Antiqua" pitchFamily="18" charset="0"/>
                <a:ea typeface="Lucida Sans Unicode" pitchFamily="34" charset="0"/>
                <a:cs typeface="Lucida Sans Unicode" pitchFamily="34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Book Antiqua" pitchFamily="18" charset="0"/>
                <a:ea typeface="Lucida Sans Unicode" pitchFamily="34" charset="0"/>
                <a:cs typeface="Lucida Sans Unicode" pitchFamily="34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Book Antiqua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Book Antiqua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Book Antiqua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Book Antiqua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Book Antiqua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BE78CDA0-9284-4F81-9782-9364D76E951F}" type="slidenum">
              <a:rPr lang="en-US" altLang="en-US" sz="1200">
                <a:solidFill>
                  <a:srgbClr val="000000"/>
                </a:solidFill>
                <a:latin typeface="Arial" charset="0"/>
              </a:rPr>
              <a:pPr algn="r" eaLnBrk="1" hangingPunct="1">
                <a:buClrTx/>
                <a:buFontTx/>
                <a:buNone/>
              </a:pPr>
              <a:t>10</a:t>
            </a:fld>
            <a:endParaRPr lang="en-US" alt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7045" name="Text Box 3"/>
          <p:cNvSpPr txBox="1">
            <a:spLocks noChangeArrowheads="1"/>
          </p:cNvSpPr>
          <p:nvPr/>
        </p:nvSpPr>
        <p:spPr bwMode="auto">
          <a:xfrm>
            <a:off x="613552" y="685947"/>
            <a:ext cx="5632499" cy="342973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87046" name="Rectangle 4"/>
          <p:cNvSpPr>
            <a:spLocks noGrp="1" noChangeArrowheads="1"/>
          </p:cNvSpPr>
          <p:nvPr>
            <p:ph type="body"/>
          </p:nvPr>
        </p:nvSpPr>
        <p:spPr>
          <a:xfrm>
            <a:off x="685640" y="4343839"/>
            <a:ext cx="5483517" cy="411275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Specialty</a:t>
            </a:r>
            <a:r>
              <a:rPr lang="en-US" baseline="0" dirty="0" smtClean="0"/>
              <a:t> referral 646; cataract referral – 339 (388 surgeries)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5918A6-F3BC-465F-B4C0-EDDA97E7E554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75196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2084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6179358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defTabSz="914400" eaLnBrk="1" hangingPunct="1">
              <a:spcBef>
                <a:spcPct val="0"/>
              </a:spcBef>
              <a:buClrTx/>
              <a:buSzTx/>
              <a:buFontTx/>
              <a:buNone/>
            </a:pPr>
            <a:fld id="{B40004E1-CBFF-456A-8006-973FA6BB52C3}" type="slidenum">
              <a:rPr lang="en-US" alt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 defTabSz="91440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14</a:t>
            </a:fld>
            <a:endParaRPr lang="en-US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4341813"/>
            <a:ext cx="5489575" cy="41163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40" tIns="45720" rIns="91440" bIns="45720"/>
          <a:lstStyle/>
          <a:p>
            <a:pPr defTabSz="914400" eaLnBrk="1" hangingPunct="1"/>
            <a:endParaRPr lang="en-IN" altLang="en-US" smtClean="0"/>
          </a:p>
        </p:txBody>
      </p:sp>
    </p:spTree>
    <p:extLst>
      <p:ext uri="{BB962C8B-B14F-4D97-AF65-F5344CB8AC3E}">
        <p14:creationId xmlns:p14="http://schemas.microsoft.com/office/powerpoint/2010/main" val="35995800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854E68-A098-46A2-B144-93FCFA7067A1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786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3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2.gif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3.xml"/><Relationship Id="rId1" Type="http://schemas.openxmlformats.org/officeDocument/2006/relationships/tags" Target="../tags/tag16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3.xml"/><Relationship Id="rId1" Type="http://schemas.openxmlformats.org/officeDocument/2006/relationships/tags" Target="../tags/tag17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3.xml"/><Relationship Id="rId1" Type="http://schemas.openxmlformats.org/officeDocument/2006/relationships/tags" Target="../tags/tag1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3.xml"/><Relationship Id="rId1" Type="http://schemas.openxmlformats.org/officeDocument/2006/relationships/tags" Target="../tags/tag19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3.xml"/><Relationship Id="rId1" Type="http://schemas.openxmlformats.org/officeDocument/2006/relationships/tags" Target="../tags/tag20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3.xml"/><Relationship Id="rId1" Type="http://schemas.openxmlformats.org/officeDocument/2006/relationships/tags" Target="../tags/tag21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3.xml"/><Relationship Id="rId1" Type="http://schemas.openxmlformats.org/officeDocument/2006/relationships/tags" Target="../tags/tag22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3.xml"/><Relationship Id="rId1" Type="http://schemas.openxmlformats.org/officeDocument/2006/relationships/tags" Target="../tags/tag23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3.xml"/><Relationship Id="rId1" Type="http://schemas.openxmlformats.org/officeDocument/2006/relationships/tags" Target="../tags/tag24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3.xml"/><Relationship Id="rId1" Type="http://schemas.openxmlformats.org/officeDocument/2006/relationships/tags" Target="../tags/tag25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3.xml"/><Relationship Id="rId1" Type="http://schemas.openxmlformats.org/officeDocument/2006/relationships/tags" Target="../tags/tag26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5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2.gif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5.xml"/><Relationship Id="rId1" Type="http://schemas.openxmlformats.org/officeDocument/2006/relationships/tags" Target="../tags/tag29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5.xml"/><Relationship Id="rId1" Type="http://schemas.openxmlformats.org/officeDocument/2006/relationships/tags" Target="../tags/tag30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5.xml"/><Relationship Id="rId1" Type="http://schemas.openxmlformats.org/officeDocument/2006/relationships/tags" Target="../tags/tag31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5.xml"/><Relationship Id="rId1" Type="http://schemas.openxmlformats.org/officeDocument/2006/relationships/tags" Target="../tags/tag32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5.xml"/><Relationship Id="rId1" Type="http://schemas.openxmlformats.org/officeDocument/2006/relationships/tags" Target="../tags/tag33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5.xml"/><Relationship Id="rId1" Type="http://schemas.openxmlformats.org/officeDocument/2006/relationships/tags" Target="../tags/tag34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5.xml"/><Relationship Id="rId1" Type="http://schemas.openxmlformats.org/officeDocument/2006/relationships/tags" Target="../tags/tag35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5.xml"/><Relationship Id="rId1" Type="http://schemas.openxmlformats.org/officeDocument/2006/relationships/tags" Target="../tags/tag36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5.xml"/><Relationship Id="rId1" Type="http://schemas.openxmlformats.org/officeDocument/2006/relationships/tags" Target="../tags/tag3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5.xml"/><Relationship Id="rId1" Type="http://schemas.openxmlformats.org/officeDocument/2006/relationships/tags" Target="../tags/tag38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5.xml"/><Relationship Id="rId1" Type="http://schemas.openxmlformats.org/officeDocument/2006/relationships/tags" Target="../tags/tag39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.gif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6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8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9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10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1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1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1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7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99759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92613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50711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33AD4F-2F17-48CD-8A26-34BC591EEF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842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3B4F84-0FB7-4900-8CA3-5F398702B23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19646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A82AF0-D75D-4302-8A13-B995D71C776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5236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CC627A-7220-4CBC-B0BB-5E3D8E11130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23539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6AB909-65D5-4E0F-920F-E6F63D60669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44330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1985A3-5635-4EA0-8B9A-9E6AC0A940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74117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C688CB-704E-459B-9559-CD086B1818A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994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914C42-94C0-40C3-8E33-8D70C319E8A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45039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I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C676E6-A9D9-4E8D-A6D9-95DF37C019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40421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73915B-5CBA-4917-8316-79A0A9DAC2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62027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BBA4E6-E8CB-4781-B5A9-3B4B23F957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10729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A5039-ACA1-445C-9751-4CC129A7E3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18E73-C41A-4659-84D5-57985A46A6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42360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A5039-ACA1-445C-9751-4CC129A7E3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18E73-C41A-4659-84D5-57985A46A6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03976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A5039-ACA1-445C-9751-4CC129A7E3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18E73-C41A-4659-84D5-57985A46A6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48313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A5039-ACA1-445C-9751-4CC129A7E3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18E73-C41A-4659-84D5-57985A46A6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47770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6" indent="0">
              <a:buNone/>
              <a:defRPr sz="2000" b="1"/>
            </a:lvl2pPr>
            <a:lvl3pPr marL="914293" indent="0">
              <a:buNone/>
              <a:defRPr sz="1800" b="1"/>
            </a:lvl3pPr>
            <a:lvl4pPr marL="1371440" indent="0">
              <a:buNone/>
              <a:defRPr sz="1600" b="1"/>
            </a:lvl4pPr>
            <a:lvl5pPr marL="1828586" indent="0">
              <a:buNone/>
              <a:defRPr sz="1600" b="1"/>
            </a:lvl5pPr>
            <a:lvl6pPr marL="2285733" indent="0">
              <a:buNone/>
              <a:defRPr sz="1600" b="1"/>
            </a:lvl6pPr>
            <a:lvl7pPr marL="2742879" indent="0">
              <a:buNone/>
              <a:defRPr sz="1600" b="1"/>
            </a:lvl7pPr>
            <a:lvl8pPr marL="3200026" indent="0">
              <a:buNone/>
              <a:defRPr sz="1600" b="1"/>
            </a:lvl8pPr>
            <a:lvl9pPr marL="365717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6" indent="0">
              <a:buNone/>
              <a:defRPr sz="2000" b="1"/>
            </a:lvl2pPr>
            <a:lvl3pPr marL="914293" indent="0">
              <a:buNone/>
              <a:defRPr sz="1800" b="1"/>
            </a:lvl3pPr>
            <a:lvl4pPr marL="1371440" indent="0">
              <a:buNone/>
              <a:defRPr sz="1600" b="1"/>
            </a:lvl4pPr>
            <a:lvl5pPr marL="1828586" indent="0">
              <a:buNone/>
              <a:defRPr sz="1600" b="1"/>
            </a:lvl5pPr>
            <a:lvl6pPr marL="2285733" indent="0">
              <a:buNone/>
              <a:defRPr sz="1600" b="1"/>
            </a:lvl6pPr>
            <a:lvl7pPr marL="2742879" indent="0">
              <a:buNone/>
              <a:defRPr sz="1600" b="1"/>
            </a:lvl7pPr>
            <a:lvl8pPr marL="3200026" indent="0">
              <a:buNone/>
              <a:defRPr sz="1600" b="1"/>
            </a:lvl8pPr>
            <a:lvl9pPr marL="365717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A5039-ACA1-445C-9751-4CC129A7E3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18E73-C41A-4659-84D5-57985A46A6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09698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A5039-ACA1-445C-9751-4CC129A7E3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18E73-C41A-4659-84D5-57985A46A6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5665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7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012851-2AA5-4361-925C-F1B55B7A1C80}" type="datetimeFigureOut">
              <a:rPr lang="en-GB"/>
              <a:pPr>
                <a:defRPr/>
              </a:pPr>
              <a:t>14/10/2014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A0830E-7712-4DAA-A5FF-51A1F32E381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505867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A5039-ACA1-445C-9751-4CC129A7E3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18E73-C41A-4659-84D5-57985A46A6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5848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46" indent="0">
              <a:buNone/>
              <a:defRPr sz="1200"/>
            </a:lvl2pPr>
            <a:lvl3pPr marL="914293" indent="0">
              <a:buNone/>
              <a:defRPr sz="1000"/>
            </a:lvl3pPr>
            <a:lvl4pPr marL="1371440" indent="0">
              <a:buNone/>
              <a:defRPr sz="900"/>
            </a:lvl4pPr>
            <a:lvl5pPr marL="1828586" indent="0">
              <a:buNone/>
              <a:defRPr sz="900"/>
            </a:lvl5pPr>
            <a:lvl6pPr marL="2285733" indent="0">
              <a:buNone/>
              <a:defRPr sz="900"/>
            </a:lvl6pPr>
            <a:lvl7pPr marL="2742879" indent="0">
              <a:buNone/>
              <a:defRPr sz="900"/>
            </a:lvl7pPr>
            <a:lvl8pPr marL="3200026" indent="0">
              <a:buNone/>
              <a:defRPr sz="900"/>
            </a:lvl8pPr>
            <a:lvl9pPr marL="365717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A5039-ACA1-445C-9751-4CC129A7E3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18E73-C41A-4659-84D5-57985A46A6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98360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46" indent="0">
              <a:buNone/>
              <a:defRPr sz="2800"/>
            </a:lvl2pPr>
            <a:lvl3pPr marL="914293" indent="0">
              <a:buNone/>
              <a:defRPr sz="2400"/>
            </a:lvl3pPr>
            <a:lvl4pPr marL="1371440" indent="0">
              <a:buNone/>
              <a:defRPr sz="2000"/>
            </a:lvl4pPr>
            <a:lvl5pPr marL="1828586" indent="0">
              <a:buNone/>
              <a:defRPr sz="2000"/>
            </a:lvl5pPr>
            <a:lvl6pPr marL="2285733" indent="0">
              <a:buNone/>
              <a:defRPr sz="2000"/>
            </a:lvl6pPr>
            <a:lvl7pPr marL="2742879" indent="0">
              <a:buNone/>
              <a:defRPr sz="2000"/>
            </a:lvl7pPr>
            <a:lvl8pPr marL="3200026" indent="0">
              <a:buNone/>
              <a:defRPr sz="2000"/>
            </a:lvl8pPr>
            <a:lvl9pPr marL="3657172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46" indent="0">
              <a:buNone/>
              <a:defRPr sz="1200"/>
            </a:lvl2pPr>
            <a:lvl3pPr marL="914293" indent="0">
              <a:buNone/>
              <a:defRPr sz="1000"/>
            </a:lvl3pPr>
            <a:lvl4pPr marL="1371440" indent="0">
              <a:buNone/>
              <a:defRPr sz="900"/>
            </a:lvl4pPr>
            <a:lvl5pPr marL="1828586" indent="0">
              <a:buNone/>
              <a:defRPr sz="900"/>
            </a:lvl5pPr>
            <a:lvl6pPr marL="2285733" indent="0">
              <a:buNone/>
              <a:defRPr sz="900"/>
            </a:lvl6pPr>
            <a:lvl7pPr marL="2742879" indent="0">
              <a:buNone/>
              <a:defRPr sz="900"/>
            </a:lvl7pPr>
            <a:lvl8pPr marL="3200026" indent="0">
              <a:buNone/>
              <a:defRPr sz="900"/>
            </a:lvl8pPr>
            <a:lvl9pPr marL="365717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A5039-ACA1-445C-9751-4CC129A7E3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18E73-C41A-4659-84D5-57985A46A6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70748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A5039-ACA1-445C-9751-4CC129A7E3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18E73-C41A-4659-84D5-57985A46A6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61834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A5039-ACA1-445C-9751-4CC129A7E3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18E73-C41A-4659-84D5-57985A46A6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71658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02937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83178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20689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85786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6" indent="0">
              <a:buNone/>
              <a:defRPr sz="2000" b="1"/>
            </a:lvl2pPr>
            <a:lvl3pPr marL="914293" indent="0">
              <a:buNone/>
              <a:defRPr sz="1800" b="1"/>
            </a:lvl3pPr>
            <a:lvl4pPr marL="1371440" indent="0">
              <a:buNone/>
              <a:defRPr sz="1600" b="1"/>
            </a:lvl4pPr>
            <a:lvl5pPr marL="1828586" indent="0">
              <a:buNone/>
              <a:defRPr sz="1600" b="1"/>
            </a:lvl5pPr>
            <a:lvl6pPr marL="2285733" indent="0">
              <a:buNone/>
              <a:defRPr sz="1600" b="1"/>
            </a:lvl6pPr>
            <a:lvl7pPr marL="2742879" indent="0">
              <a:buNone/>
              <a:defRPr sz="1600" b="1"/>
            </a:lvl7pPr>
            <a:lvl8pPr marL="3200026" indent="0">
              <a:buNone/>
              <a:defRPr sz="1600" b="1"/>
            </a:lvl8pPr>
            <a:lvl9pPr marL="365717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6" indent="0">
              <a:buNone/>
              <a:defRPr sz="2000" b="1"/>
            </a:lvl2pPr>
            <a:lvl3pPr marL="914293" indent="0">
              <a:buNone/>
              <a:defRPr sz="1800" b="1"/>
            </a:lvl3pPr>
            <a:lvl4pPr marL="1371440" indent="0">
              <a:buNone/>
              <a:defRPr sz="1600" b="1"/>
            </a:lvl4pPr>
            <a:lvl5pPr marL="1828586" indent="0">
              <a:buNone/>
              <a:defRPr sz="1600" b="1"/>
            </a:lvl5pPr>
            <a:lvl6pPr marL="2285733" indent="0">
              <a:buNone/>
              <a:defRPr sz="1600" b="1"/>
            </a:lvl6pPr>
            <a:lvl7pPr marL="2742879" indent="0">
              <a:buNone/>
              <a:defRPr sz="1600" b="1"/>
            </a:lvl7pPr>
            <a:lvl8pPr marL="3200026" indent="0">
              <a:buNone/>
              <a:defRPr sz="1600" b="1"/>
            </a:lvl8pPr>
            <a:lvl9pPr marL="365717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9408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chemeClr val="tx1"/>
          </a:solidFill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entury Gothic" pitchFamily="34" charset="0"/>
              </a:defRPr>
            </a:lvl1pPr>
            <a:lvl2pPr>
              <a:defRPr>
                <a:latin typeface="Century Gothic" pitchFamily="34" charset="0"/>
              </a:defRPr>
            </a:lvl2pPr>
            <a:lvl3pPr>
              <a:defRPr>
                <a:latin typeface="Century Gothic" pitchFamily="34" charset="0"/>
              </a:defRPr>
            </a:lvl3pPr>
            <a:lvl4pPr>
              <a:defRPr>
                <a:latin typeface="Century Gothic" pitchFamily="34" charset="0"/>
              </a:defRPr>
            </a:lvl4pPr>
            <a:lvl5pPr>
              <a:defRPr>
                <a:latin typeface="Century Gothic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37EA61-BBC4-43CD-A108-686EBA80C04C}" type="datetimeFigureOut">
              <a:rPr lang="en-GB"/>
              <a:pPr>
                <a:defRPr/>
              </a:pPr>
              <a:t>14/10/2014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AE8CA6-4FB2-4369-9166-32588046559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146100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3948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98197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46" indent="0">
              <a:buNone/>
              <a:defRPr sz="1200"/>
            </a:lvl2pPr>
            <a:lvl3pPr marL="914293" indent="0">
              <a:buNone/>
              <a:defRPr sz="1000"/>
            </a:lvl3pPr>
            <a:lvl4pPr marL="1371440" indent="0">
              <a:buNone/>
              <a:defRPr sz="900"/>
            </a:lvl4pPr>
            <a:lvl5pPr marL="1828586" indent="0">
              <a:buNone/>
              <a:defRPr sz="900"/>
            </a:lvl5pPr>
            <a:lvl6pPr marL="2285733" indent="0">
              <a:buNone/>
              <a:defRPr sz="900"/>
            </a:lvl6pPr>
            <a:lvl7pPr marL="2742879" indent="0">
              <a:buNone/>
              <a:defRPr sz="900"/>
            </a:lvl7pPr>
            <a:lvl8pPr marL="3200026" indent="0">
              <a:buNone/>
              <a:defRPr sz="900"/>
            </a:lvl8pPr>
            <a:lvl9pPr marL="365717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39796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46" indent="0">
              <a:buNone/>
              <a:defRPr sz="2800"/>
            </a:lvl2pPr>
            <a:lvl3pPr marL="914293" indent="0">
              <a:buNone/>
              <a:defRPr sz="2400"/>
            </a:lvl3pPr>
            <a:lvl4pPr marL="1371440" indent="0">
              <a:buNone/>
              <a:defRPr sz="2000"/>
            </a:lvl4pPr>
            <a:lvl5pPr marL="1828586" indent="0">
              <a:buNone/>
              <a:defRPr sz="2000"/>
            </a:lvl5pPr>
            <a:lvl6pPr marL="2285733" indent="0">
              <a:buNone/>
              <a:defRPr sz="2000"/>
            </a:lvl6pPr>
            <a:lvl7pPr marL="2742879" indent="0">
              <a:buNone/>
              <a:defRPr sz="2000"/>
            </a:lvl7pPr>
            <a:lvl8pPr marL="3200026" indent="0">
              <a:buNone/>
              <a:defRPr sz="2000"/>
            </a:lvl8pPr>
            <a:lvl9pPr marL="3657172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46" indent="0">
              <a:buNone/>
              <a:defRPr sz="1200"/>
            </a:lvl2pPr>
            <a:lvl3pPr marL="914293" indent="0">
              <a:buNone/>
              <a:defRPr sz="1000"/>
            </a:lvl3pPr>
            <a:lvl4pPr marL="1371440" indent="0">
              <a:buNone/>
              <a:defRPr sz="900"/>
            </a:lvl4pPr>
            <a:lvl5pPr marL="1828586" indent="0">
              <a:buNone/>
              <a:defRPr sz="900"/>
            </a:lvl5pPr>
            <a:lvl6pPr marL="2285733" indent="0">
              <a:buNone/>
              <a:defRPr sz="900"/>
            </a:lvl6pPr>
            <a:lvl7pPr marL="2742879" indent="0">
              <a:buNone/>
              <a:defRPr sz="900"/>
            </a:lvl7pPr>
            <a:lvl8pPr marL="3200026" indent="0">
              <a:buNone/>
              <a:defRPr sz="900"/>
            </a:lvl8pPr>
            <a:lvl9pPr marL="365717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89189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1724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33376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Tim Katerberg\AppData\Local\Microsoft\Windows\Temporary Internet Files\Content.Outlook\AIJVMO4L\Ross 1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119" y="484655"/>
            <a:ext cx="3420341" cy="3741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ttp://www.aravind.org/imagenew/newheader.gif"/>
          <p:cNvPicPr>
            <a:picLocks noChangeAspect="1" noChangeArrowheads="1"/>
          </p:cNvPicPr>
          <p:nvPr userDrawn="1"/>
        </p:nvPicPr>
        <p:blipFill>
          <a:blip r:embed="rId4" cstate="print"/>
          <a:srcRect r="69517"/>
          <a:stretch>
            <a:fillRect/>
          </a:stretch>
        </p:blipFill>
        <p:spPr bwMode="auto">
          <a:xfrm>
            <a:off x="4808086" y="1423957"/>
            <a:ext cx="3421322" cy="21612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Rounded Rectangle 5"/>
          <p:cNvSpPr/>
          <p:nvPr userDrawn="1"/>
        </p:nvSpPr>
        <p:spPr bwMode="auto">
          <a:xfrm>
            <a:off x="4808686" y="551891"/>
            <a:ext cx="3420341" cy="830636"/>
          </a:xfrm>
          <a:prstGeom prst="roundRect">
            <a:avLst/>
          </a:prstGeom>
          <a:solidFill>
            <a:srgbClr val="002060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 anchor="ctr"/>
          <a:lstStyle/>
          <a:p>
            <a:pPr marL="426079" lvl="1" defTabSz="914293" eaLnBrk="0" fontAlgn="base" hangingPunct="0">
              <a:spcAft>
                <a:spcPct val="0"/>
              </a:spcAft>
              <a:tabLst>
                <a:tab pos="480818" algn="l"/>
              </a:tabLst>
              <a:defRPr/>
            </a:pPr>
            <a:r>
              <a:rPr lang="en-US" sz="3000" dirty="0">
                <a:solidFill>
                  <a:srgbClr val="FFFFFF"/>
                </a:solidFill>
                <a:latin typeface="Arial Rounded MT Bold" pitchFamily="34" charset="0"/>
                <a:cs typeface="Arial" pitchFamily="34" charset="0"/>
              </a:rPr>
              <a:t>Aravind</a:t>
            </a:r>
            <a:endParaRPr lang="en-US" sz="2600" dirty="0">
              <a:solidFill>
                <a:srgbClr val="FFFFFF"/>
              </a:solidFill>
              <a:latin typeface="Arial Rounded MT Bold" pitchFamily="34" charset="0"/>
              <a:cs typeface="Arial" pitchFamily="34" charset="0"/>
            </a:endParaRPr>
          </a:p>
          <a:p>
            <a:pPr marL="426079" lvl="1" defTabSz="914293" eaLnBrk="0" fontAlgn="base" hangingPunct="0">
              <a:spcAft>
                <a:spcPct val="0"/>
              </a:spcAft>
              <a:tabLst>
                <a:tab pos="480818" algn="l"/>
              </a:tabLst>
              <a:defRPr/>
            </a:pPr>
            <a:r>
              <a:rPr lang="en-US" sz="2200" dirty="0">
                <a:solidFill>
                  <a:srgbClr val="FFFFFF"/>
                </a:solidFill>
                <a:latin typeface="Arial Rounded MT Bold" pitchFamily="34" charset="0"/>
                <a:cs typeface="Times New Roman" pitchFamily="18" charset="0"/>
              </a:rPr>
              <a:t>Eye Care System</a:t>
            </a:r>
          </a:p>
        </p:txBody>
      </p:sp>
      <p:sp>
        <p:nvSpPr>
          <p:cNvPr id="3074" name="Presentation Title"/>
          <p:cNvSpPr>
            <a:spLocks noGrp="1" noChangeArrowheads="1"/>
          </p:cNvSpPr>
          <p:nvPr>
            <p:ph type="ctrTitle" sz="quarter"/>
          </p:nvPr>
        </p:nvSpPr>
        <p:spPr bwMode="auto">
          <a:xfrm>
            <a:off x="647706" y="4294510"/>
            <a:ext cx="8217213" cy="588205"/>
          </a:xfrm>
        </p:spPr>
        <p:txBody>
          <a:bodyPr lIns="82599" tIns="41301" rIns="82599" bIns="41301" anchor="b">
            <a:spAutoFit/>
          </a:bodyPr>
          <a:lstStyle>
            <a:lvl1pPr>
              <a:defRPr sz="3300" b="1" noProof="1">
                <a:solidFill>
                  <a:schemeClr val="tx1"/>
                </a:solidFill>
              </a:defRPr>
            </a:lvl1pPr>
          </a:lstStyle>
          <a:p>
            <a:endParaRPr lang="en-US" noProof="1"/>
          </a:p>
        </p:txBody>
      </p:sp>
      <p:sp>
        <p:nvSpPr>
          <p:cNvPr id="3075" name="Sub Title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647707" y="4882686"/>
            <a:ext cx="8223182" cy="545084"/>
          </a:xfrm>
        </p:spPr>
        <p:txBody>
          <a:bodyPr lIns="82599" tIns="41301" rIns="82599" bIns="41301">
            <a:spAutoFit/>
          </a:bodyPr>
          <a:lstStyle>
            <a:lvl1pPr marL="0" indent="0">
              <a:spcBef>
                <a:spcPct val="0"/>
              </a:spcBef>
              <a:buFont typeface="Verdana" pitchFamily="34" charset="0"/>
              <a:buNone/>
              <a:defRPr sz="3000" noProof="1"/>
            </a:lvl1pPr>
          </a:lstStyle>
          <a:p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36676302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5"/>
          <p:cNvGrpSpPr>
            <a:grpSpLocks/>
          </p:cNvGrpSpPr>
          <p:nvPr userDrawn="1"/>
        </p:nvGrpSpPr>
        <p:grpSpPr bwMode="auto">
          <a:xfrm>
            <a:off x="0" y="0"/>
            <a:ext cx="9144000" cy="6858000"/>
            <a:chOff x="0" y="0"/>
            <a:chExt cx="6127" cy="4687"/>
          </a:xfrm>
        </p:grpSpPr>
        <p:sp>
          <p:nvSpPr>
            <p:cNvPr id="5" name="Rectangle 44"/>
            <p:cNvSpPr>
              <a:spLocks noChangeArrowheads="1"/>
            </p:cNvSpPr>
            <p:nvPr/>
          </p:nvSpPr>
          <p:spPr bwMode="white">
            <a:xfrm>
              <a:off x="0" y="713"/>
              <a:ext cx="6127" cy="3974"/>
            </a:xfrm>
            <a:prstGeom prst="rect">
              <a:avLst/>
            </a:prstGeom>
            <a:solidFill>
              <a:srgbClr val="FFFFFF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 lIns="46800" tIns="46800" rIns="46800" bIns="46800" anchor="ctr"/>
            <a:lstStyle/>
            <a:p>
              <a:pPr defTabSz="91429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2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6" name="Rectangle 41"/>
            <p:cNvSpPr>
              <a:spLocks noChangeArrowheads="1"/>
            </p:cNvSpPr>
            <p:nvPr/>
          </p:nvSpPr>
          <p:spPr bwMode="ltGray">
            <a:xfrm>
              <a:off x="0" y="0"/>
              <a:ext cx="6127" cy="704"/>
            </a:xfrm>
            <a:prstGeom prst="rect">
              <a:avLst/>
            </a:prstGeom>
            <a:solidFill>
              <a:srgbClr val="003399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 lIns="46800" tIns="46800" rIns="46800" bIns="46800" anchor="ctr"/>
            <a:lstStyle/>
            <a:p>
              <a:pPr defTabSz="91429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2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7" name="Line 42"/>
            <p:cNvSpPr>
              <a:spLocks noChangeShapeType="1"/>
            </p:cNvSpPr>
            <p:nvPr/>
          </p:nvSpPr>
          <p:spPr bwMode="gray">
            <a:xfrm>
              <a:off x="0" y="713"/>
              <a:ext cx="6127" cy="0"/>
            </a:xfrm>
            <a:prstGeom prst="line">
              <a:avLst/>
            </a:prstGeom>
            <a:noFill/>
            <a:ln w="76200">
              <a:solidFill>
                <a:srgbClr val="5F5F5F"/>
              </a:solidFill>
              <a:round/>
              <a:headEnd/>
              <a:tailEnd/>
            </a:ln>
            <a:effectLst/>
          </p:spPr>
          <p:txBody>
            <a:bodyPr lIns="46800" tIns="46800" rIns="46800" bIns="46800" anchor="ctr"/>
            <a:lstStyle/>
            <a:p>
              <a:pPr defTabSz="91429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20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8" name="Notes" hidden="1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209265" y="6496610"/>
            <a:ext cx="5772727" cy="14007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b">
            <a:spAutoFit/>
          </a:bodyPr>
          <a:lstStyle/>
          <a:p>
            <a:pPr marL="171615" indent="-171615" defTabSz="821090" eaLnBrk="0" fontAlgn="t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900" noProof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700"/>
            </a:lvl1pPr>
          </a:lstStyle>
          <a:p>
            <a:pPr>
              <a:defRPr/>
            </a:pPr>
            <a:fld id="{31398103-8B43-4213-A2D3-B0DBD33E13CC}" type="slidenum">
              <a:rPr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11356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5"/>
          <p:cNvGrpSpPr>
            <a:grpSpLocks/>
          </p:cNvGrpSpPr>
          <p:nvPr userDrawn="1"/>
        </p:nvGrpSpPr>
        <p:grpSpPr bwMode="auto">
          <a:xfrm>
            <a:off x="0" y="0"/>
            <a:ext cx="9144000" cy="6858000"/>
            <a:chOff x="0" y="0"/>
            <a:chExt cx="6127" cy="4687"/>
          </a:xfrm>
        </p:grpSpPr>
        <p:sp>
          <p:nvSpPr>
            <p:cNvPr id="5" name="Rectangle 44"/>
            <p:cNvSpPr>
              <a:spLocks noChangeArrowheads="1"/>
            </p:cNvSpPr>
            <p:nvPr/>
          </p:nvSpPr>
          <p:spPr bwMode="white">
            <a:xfrm>
              <a:off x="0" y="713"/>
              <a:ext cx="6127" cy="3974"/>
            </a:xfrm>
            <a:prstGeom prst="rect">
              <a:avLst/>
            </a:prstGeom>
            <a:solidFill>
              <a:srgbClr val="FFFFFF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 lIns="46800" tIns="46800" rIns="46800" bIns="46800" anchor="ctr"/>
            <a:lstStyle/>
            <a:p>
              <a:pPr defTabSz="91429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2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6" name="Rectangle 41"/>
            <p:cNvSpPr>
              <a:spLocks noChangeArrowheads="1"/>
            </p:cNvSpPr>
            <p:nvPr/>
          </p:nvSpPr>
          <p:spPr bwMode="ltGray">
            <a:xfrm>
              <a:off x="0" y="0"/>
              <a:ext cx="6127" cy="704"/>
            </a:xfrm>
            <a:prstGeom prst="rect">
              <a:avLst/>
            </a:prstGeom>
            <a:solidFill>
              <a:srgbClr val="003399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 lIns="46800" tIns="46800" rIns="46800" bIns="46800" anchor="ctr"/>
            <a:lstStyle/>
            <a:p>
              <a:pPr defTabSz="91429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2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7" name="Line 42"/>
            <p:cNvSpPr>
              <a:spLocks noChangeShapeType="1"/>
            </p:cNvSpPr>
            <p:nvPr/>
          </p:nvSpPr>
          <p:spPr bwMode="gray">
            <a:xfrm>
              <a:off x="0" y="713"/>
              <a:ext cx="6127" cy="0"/>
            </a:xfrm>
            <a:prstGeom prst="line">
              <a:avLst/>
            </a:prstGeom>
            <a:noFill/>
            <a:ln w="76200">
              <a:solidFill>
                <a:srgbClr val="5F5F5F"/>
              </a:solidFill>
              <a:round/>
              <a:headEnd/>
              <a:tailEnd/>
            </a:ln>
            <a:effectLst/>
          </p:spPr>
          <p:txBody>
            <a:bodyPr lIns="46800" tIns="46800" rIns="46800" bIns="46800" anchor="ctr"/>
            <a:lstStyle/>
            <a:p>
              <a:pPr defTabSz="91429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20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8" name="Notes" hidden="1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209265" y="6496610"/>
            <a:ext cx="5772727" cy="14007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b">
            <a:spAutoFit/>
          </a:bodyPr>
          <a:lstStyle/>
          <a:p>
            <a:pPr marL="171615" indent="-171615" defTabSz="821090" eaLnBrk="0" fontAlgn="t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900" noProof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29" y="4407148"/>
            <a:ext cx="7772475" cy="1362236"/>
          </a:xfrm>
        </p:spPr>
        <p:txBody>
          <a:bodyPr anchor="t"/>
          <a:lstStyle>
            <a:lvl1pPr algn="l">
              <a:defRPr sz="3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29" y="2907381"/>
            <a:ext cx="7772475" cy="1499775"/>
          </a:xfrm>
        </p:spPr>
        <p:txBody>
          <a:bodyPr anchor="b"/>
          <a:lstStyle>
            <a:lvl1pPr marL="0" indent="0">
              <a:buNone/>
              <a:defRPr sz="1900"/>
            </a:lvl1pPr>
            <a:lvl2pPr marL="426079" indent="0">
              <a:buNone/>
              <a:defRPr sz="1700"/>
            </a:lvl2pPr>
            <a:lvl3pPr marL="852158" indent="0">
              <a:buNone/>
              <a:defRPr sz="1500"/>
            </a:lvl3pPr>
            <a:lvl4pPr marL="1278237" indent="0">
              <a:buNone/>
              <a:defRPr sz="1300"/>
            </a:lvl4pPr>
            <a:lvl5pPr marL="1704314" indent="0">
              <a:buNone/>
              <a:defRPr sz="1300"/>
            </a:lvl5pPr>
            <a:lvl6pPr marL="2130393" indent="0">
              <a:buNone/>
              <a:defRPr sz="1300"/>
            </a:lvl6pPr>
            <a:lvl7pPr marL="2556473" indent="0">
              <a:buNone/>
              <a:defRPr sz="1300"/>
            </a:lvl7pPr>
            <a:lvl8pPr marL="2982550" indent="0">
              <a:buNone/>
              <a:defRPr sz="1300"/>
            </a:lvl8pPr>
            <a:lvl9pPr marL="3408629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700"/>
            </a:lvl1pPr>
          </a:lstStyle>
          <a:p>
            <a:pPr>
              <a:defRPr/>
            </a:pPr>
            <a:fld id="{35144234-40E9-43A9-8070-FEAB0C0B1DE5}" type="slidenum">
              <a:rPr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53772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5"/>
          <p:cNvGrpSpPr>
            <a:grpSpLocks/>
          </p:cNvGrpSpPr>
          <p:nvPr userDrawn="1"/>
        </p:nvGrpSpPr>
        <p:grpSpPr bwMode="auto">
          <a:xfrm>
            <a:off x="0" y="0"/>
            <a:ext cx="9144000" cy="6858000"/>
            <a:chOff x="0" y="0"/>
            <a:chExt cx="6127" cy="4687"/>
          </a:xfrm>
        </p:grpSpPr>
        <p:sp>
          <p:nvSpPr>
            <p:cNvPr id="6" name="Rectangle 44"/>
            <p:cNvSpPr>
              <a:spLocks noChangeArrowheads="1"/>
            </p:cNvSpPr>
            <p:nvPr/>
          </p:nvSpPr>
          <p:spPr bwMode="white">
            <a:xfrm>
              <a:off x="0" y="713"/>
              <a:ext cx="6127" cy="3974"/>
            </a:xfrm>
            <a:prstGeom prst="rect">
              <a:avLst/>
            </a:prstGeom>
            <a:solidFill>
              <a:srgbClr val="FFFFFF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 lIns="46800" tIns="46800" rIns="46800" bIns="46800" anchor="ctr"/>
            <a:lstStyle/>
            <a:p>
              <a:pPr defTabSz="91429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2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7" name="Rectangle 41"/>
            <p:cNvSpPr>
              <a:spLocks noChangeArrowheads="1"/>
            </p:cNvSpPr>
            <p:nvPr/>
          </p:nvSpPr>
          <p:spPr bwMode="ltGray">
            <a:xfrm>
              <a:off x="0" y="0"/>
              <a:ext cx="6127" cy="704"/>
            </a:xfrm>
            <a:prstGeom prst="rect">
              <a:avLst/>
            </a:prstGeom>
            <a:solidFill>
              <a:srgbClr val="003399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 lIns="46800" tIns="46800" rIns="46800" bIns="46800" anchor="ctr"/>
            <a:lstStyle/>
            <a:p>
              <a:pPr defTabSz="91429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2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8" name="Line 42"/>
            <p:cNvSpPr>
              <a:spLocks noChangeShapeType="1"/>
            </p:cNvSpPr>
            <p:nvPr/>
          </p:nvSpPr>
          <p:spPr bwMode="gray">
            <a:xfrm>
              <a:off x="0" y="713"/>
              <a:ext cx="6127" cy="0"/>
            </a:xfrm>
            <a:prstGeom prst="line">
              <a:avLst/>
            </a:prstGeom>
            <a:noFill/>
            <a:ln w="76200">
              <a:solidFill>
                <a:srgbClr val="5F5F5F"/>
              </a:solidFill>
              <a:round/>
              <a:headEnd/>
              <a:tailEnd/>
            </a:ln>
            <a:effectLst/>
          </p:spPr>
          <p:txBody>
            <a:bodyPr lIns="46800" tIns="46800" rIns="46800" bIns="46800" anchor="ctr"/>
            <a:lstStyle/>
            <a:p>
              <a:pPr defTabSz="91429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20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9" name="Notes" hidden="1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209265" y="6496610"/>
            <a:ext cx="5772727" cy="14007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b">
            <a:spAutoFit/>
          </a:bodyPr>
          <a:lstStyle/>
          <a:p>
            <a:pPr marL="171615" indent="-171615" defTabSz="821090" eaLnBrk="0" fontAlgn="t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900" noProof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3702" y="1293468"/>
            <a:ext cx="4148902" cy="5097775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874" y="1293468"/>
            <a:ext cx="4148902" cy="5097775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700"/>
            </a:lvl1pPr>
          </a:lstStyle>
          <a:p>
            <a:pPr>
              <a:defRPr/>
            </a:pPr>
            <a:fld id="{5E4682EA-F1EC-4447-8A02-9648E5E03343}" type="slidenum">
              <a:rPr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1508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52"/>
            <a:ext cx="7772400" cy="1362075"/>
          </a:xfrm>
        </p:spPr>
        <p:txBody>
          <a:bodyPr anchor="t">
            <a:normAutofit/>
          </a:bodyPr>
          <a:lstStyle>
            <a:lvl1pPr algn="l">
              <a:defRPr sz="3600" b="0" cap="all">
                <a:latin typeface="Century Gothic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1CDBF0-2257-4B15-9285-025C31235674}" type="datetimeFigureOut">
              <a:rPr lang="en-GB"/>
              <a:pPr>
                <a:defRPr/>
              </a:pPr>
              <a:t>14/10/2014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A20D05-B5B6-4A5B-BBA5-9128FFFA180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3249022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55"/>
          <p:cNvGrpSpPr>
            <a:grpSpLocks/>
          </p:cNvGrpSpPr>
          <p:nvPr userDrawn="1"/>
        </p:nvGrpSpPr>
        <p:grpSpPr bwMode="auto">
          <a:xfrm>
            <a:off x="0" y="0"/>
            <a:ext cx="9144000" cy="6858000"/>
            <a:chOff x="0" y="0"/>
            <a:chExt cx="6127" cy="4687"/>
          </a:xfrm>
        </p:grpSpPr>
        <p:sp>
          <p:nvSpPr>
            <p:cNvPr id="8" name="Rectangle 44"/>
            <p:cNvSpPr>
              <a:spLocks noChangeArrowheads="1"/>
            </p:cNvSpPr>
            <p:nvPr/>
          </p:nvSpPr>
          <p:spPr bwMode="white">
            <a:xfrm>
              <a:off x="0" y="713"/>
              <a:ext cx="6127" cy="3974"/>
            </a:xfrm>
            <a:prstGeom prst="rect">
              <a:avLst/>
            </a:prstGeom>
            <a:solidFill>
              <a:srgbClr val="FFFFFF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 lIns="46800" tIns="46800" rIns="46800" bIns="46800" anchor="ctr"/>
            <a:lstStyle/>
            <a:p>
              <a:pPr defTabSz="91429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2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9" name="Rectangle 41"/>
            <p:cNvSpPr>
              <a:spLocks noChangeArrowheads="1"/>
            </p:cNvSpPr>
            <p:nvPr/>
          </p:nvSpPr>
          <p:spPr bwMode="ltGray">
            <a:xfrm>
              <a:off x="0" y="0"/>
              <a:ext cx="6127" cy="704"/>
            </a:xfrm>
            <a:prstGeom prst="rect">
              <a:avLst/>
            </a:prstGeom>
            <a:solidFill>
              <a:srgbClr val="003399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 lIns="46800" tIns="46800" rIns="46800" bIns="46800" anchor="ctr"/>
            <a:lstStyle/>
            <a:p>
              <a:pPr defTabSz="91429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2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" name="Line 42"/>
            <p:cNvSpPr>
              <a:spLocks noChangeShapeType="1"/>
            </p:cNvSpPr>
            <p:nvPr/>
          </p:nvSpPr>
          <p:spPr bwMode="gray">
            <a:xfrm>
              <a:off x="0" y="713"/>
              <a:ext cx="6127" cy="0"/>
            </a:xfrm>
            <a:prstGeom prst="line">
              <a:avLst/>
            </a:prstGeom>
            <a:noFill/>
            <a:ln w="76200">
              <a:solidFill>
                <a:srgbClr val="5F5F5F"/>
              </a:solidFill>
              <a:round/>
              <a:headEnd/>
              <a:tailEnd/>
            </a:ln>
            <a:effectLst/>
          </p:spPr>
          <p:txBody>
            <a:bodyPr lIns="46800" tIns="46800" rIns="46800" bIns="46800" anchor="ctr"/>
            <a:lstStyle/>
            <a:p>
              <a:pPr defTabSz="91429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20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11" name="Notes" hidden="1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209265" y="6496610"/>
            <a:ext cx="5772727" cy="14007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b">
            <a:spAutoFit/>
          </a:bodyPr>
          <a:lstStyle/>
          <a:p>
            <a:pPr marL="171615" indent="-171615" defTabSz="821090" eaLnBrk="0" fontAlgn="t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900" noProof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693" y="275082"/>
            <a:ext cx="8230645" cy="114275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6679" y="1534895"/>
            <a:ext cx="4041448" cy="639416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26079" indent="0">
              <a:buNone/>
              <a:defRPr sz="1900" b="1"/>
            </a:lvl2pPr>
            <a:lvl3pPr marL="852158" indent="0">
              <a:buNone/>
              <a:defRPr sz="1700" b="1"/>
            </a:lvl3pPr>
            <a:lvl4pPr marL="1278237" indent="0">
              <a:buNone/>
              <a:defRPr sz="1500" b="1"/>
            </a:lvl4pPr>
            <a:lvl5pPr marL="1704314" indent="0">
              <a:buNone/>
              <a:defRPr sz="1500" b="1"/>
            </a:lvl5pPr>
            <a:lvl6pPr marL="2130393" indent="0">
              <a:buNone/>
              <a:defRPr sz="1500" b="1"/>
            </a:lvl6pPr>
            <a:lvl7pPr marL="2556473" indent="0">
              <a:buNone/>
              <a:defRPr sz="1500" b="1"/>
            </a:lvl7pPr>
            <a:lvl8pPr marL="2982550" indent="0">
              <a:buNone/>
              <a:defRPr sz="1500" b="1"/>
            </a:lvl8pPr>
            <a:lvl9pPr marL="3408629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6679" y="2174309"/>
            <a:ext cx="4041448" cy="3952092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397" y="1534895"/>
            <a:ext cx="4042941" cy="639416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26079" indent="0">
              <a:buNone/>
              <a:defRPr sz="1900" b="1"/>
            </a:lvl2pPr>
            <a:lvl3pPr marL="852158" indent="0">
              <a:buNone/>
              <a:defRPr sz="1700" b="1"/>
            </a:lvl3pPr>
            <a:lvl4pPr marL="1278237" indent="0">
              <a:buNone/>
              <a:defRPr sz="1500" b="1"/>
            </a:lvl4pPr>
            <a:lvl5pPr marL="1704314" indent="0">
              <a:buNone/>
              <a:defRPr sz="1500" b="1"/>
            </a:lvl5pPr>
            <a:lvl6pPr marL="2130393" indent="0">
              <a:buNone/>
              <a:defRPr sz="1500" b="1"/>
            </a:lvl6pPr>
            <a:lvl7pPr marL="2556473" indent="0">
              <a:buNone/>
              <a:defRPr sz="1500" b="1"/>
            </a:lvl7pPr>
            <a:lvl8pPr marL="2982550" indent="0">
              <a:buNone/>
              <a:defRPr sz="1500" b="1"/>
            </a:lvl8pPr>
            <a:lvl9pPr marL="3408629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397" y="2174309"/>
            <a:ext cx="4042941" cy="3952092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700"/>
            </a:lvl1pPr>
          </a:lstStyle>
          <a:p>
            <a:pPr>
              <a:defRPr/>
            </a:pPr>
            <a:fld id="{4BCF8C5D-4B3B-4DE4-B139-4A401D0DF08B}" type="slidenum">
              <a:rPr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53800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55"/>
          <p:cNvGrpSpPr>
            <a:grpSpLocks/>
          </p:cNvGrpSpPr>
          <p:nvPr userDrawn="1"/>
        </p:nvGrpSpPr>
        <p:grpSpPr bwMode="auto">
          <a:xfrm>
            <a:off x="0" y="0"/>
            <a:ext cx="9144000" cy="6858000"/>
            <a:chOff x="0" y="0"/>
            <a:chExt cx="6127" cy="4687"/>
          </a:xfrm>
        </p:grpSpPr>
        <p:sp>
          <p:nvSpPr>
            <p:cNvPr id="4" name="Rectangle 44"/>
            <p:cNvSpPr>
              <a:spLocks noChangeArrowheads="1"/>
            </p:cNvSpPr>
            <p:nvPr/>
          </p:nvSpPr>
          <p:spPr bwMode="white">
            <a:xfrm>
              <a:off x="0" y="713"/>
              <a:ext cx="6127" cy="3974"/>
            </a:xfrm>
            <a:prstGeom prst="rect">
              <a:avLst/>
            </a:prstGeom>
            <a:solidFill>
              <a:srgbClr val="FFFFFF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 lIns="46800" tIns="46800" rIns="46800" bIns="46800" anchor="ctr"/>
            <a:lstStyle/>
            <a:p>
              <a:pPr defTabSz="91429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2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5" name="Rectangle 41"/>
            <p:cNvSpPr>
              <a:spLocks noChangeArrowheads="1"/>
            </p:cNvSpPr>
            <p:nvPr/>
          </p:nvSpPr>
          <p:spPr bwMode="ltGray">
            <a:xfrm>
              <a:off x="0" y="0"/>
              <a:ext cx="6127" cy="704"/>
            </a:xfrm>
            <a:prstGeom prst="rect">
              <a:avLst/>
            </a:prstGeom>
            <a:solidFill>
              <a:srgbClr val="003399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 lIns="46800" tIns="46800" rIns="46800" bIns="46800" anchor="ctr"/>
            <a:lstStyle/>
            <a:p>
              <a:pPr defTabSz="91429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2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6" name="Line 42"/>
            <p:cNvSpPr>
              <a:spLocks noChangeShapeType="1"/>
            </p:cNvSpPr>
            <p:nvPr/>
          </p:nvSpPr>
          <p:spPr bwMode="gray">
            <a:xfrm>
              <a:off x="0" y="713"/>
              <a:ext cx="6127" cy="0"/>
            </a:xfrm>
            <a:prstGeom prst="line">
              <a:avLst/>
            </a:prstGeom>
            <a:noFill/>
            <a:ln w="76200">
              <a:solidFill>
                <a:srgbClr val="5F5F5F"/>
              </a:solidFill>
              <a:round/>
              <a:headEnd/>
              <a:tailEnd/>
            </a:ln>
            <a:effectLst/>
          </p:spPr>
          <p:txBody>
            <a:bodyPr lIns="46800" tIns="46800" rIns="46800" bIns="46800" anchor="ctr"/>
            <a:lstStyle/>
            <a:p>
              <a:pPr defTabSz="91429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20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7" name="Notes" hidden="1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209265" y="6496610"/>
            <a:ext cx="5772727" cy="14007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b">
            <a:spAutoFit/>
          </a:bodyPr>
          <a:lstStyle/>
          <a:p>
            <a:pPr marL="171615" indent="-171615" defTabSz="821090" eaLnBrk="0" fontAlgn="t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900" noProof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700"/>
            </a:lvl1pPr>
          </a:lstStyle>
          <a:p>
            <a:pPr>
              <a:defRPr/>
            </a:pPr>
            <a:fld id="{9C1B5536-02EE-449F-A962-9384C38F3252}" type="slidenum">
              <a:rPr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63340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5"/>
          <p:cNvGrpSpPr>
            <a:grpSpLocks/>
          </p:cNvGrpSpPr>
          <p:nvPr userDrawn="1"/>
        </p:nvGrpSpPr>
        <p:grpSpPr bwMode="auto">
          <a:xfrm>
            <a:off x="0" y="0"/>
            <a:ext cx="9144000" cy="6858000"/>
            <a:chOff x="0" y="0"/>
            <a:chExt cx="6127" cy="4687"/>
          </a:xfrm>
        </p:grpSpPr>
        <p:sp>
          <p:nvSpPr>
            <p:cNvPr id="3" name="Rectangle 44"/>
            <p:cNvSpPr>
              <a:spLocks noChangeArrowheads="1"/>
            </p:cNvSpPr>
            <p:nvPr/>
          </p:nvSpPr>
          <p:spPr bwMode="white">
            <a:xfrm>
              <a:off x="0" y="713"/>
              <a:ext cx="6127" cy="3974"/>
            </a:xfrm>
            <a:prstGeom prst="rect">
              <a:avLst/>
            </a:prstGeom>
            <a:solidFill>
              <a:srgbClr val="FFFFFF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 lIns="46800" tIns="46800" rIns="46800" bIns="46800" anchor="ctr"/>
            <a:lstStyle/>
            <a:p>
              <a:pPr defTabSz="91429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2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4" name="Rectangle 41"/>
            <p:cNvSpPr>
              <a:spLocks noChangeArrowheads="1"/>
            </p:cNvSpPr>
            <p:nvPr/>
          </p:nvSpPr>
          <p:spPr bwMode="ltGray">
            <a:xfrm>
              <a:off x="0" y="0"/>
              <a:ext cx="6127" cy="704"/>
            </a:xfrm>
            <a:prstGeom prst="rect">
              <a:avLst/>
            </a:prstGeom>
            <a:solidFill>
              <a:srgbClr val="003399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 lIns="46800" tIns="46800" rIns="46800" bIns="46800" anchor="ctr"/>
            <a:lstStyle/>
            <a:p>
              <a:pPr defTabSz="91429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2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5" name="Line 42"/>
            <p:cNvSpPr>
              <a:spLocks noChangeShapeType="1"/>
            </p:cNvSpPr>
            <p:nvPr/>
          </p:nvSpPr>
          <p:spPr bwMode="gray">
            <a:xfrm>
              <a:off x="0" y="713"/>
              <a:ext cx="6127" cy="0"/>
            </a:xfrm>
            <a:prstGeom prst="line">
              <a:avLst/>
            </a:prstGeom>
            <a:noFill/>
            <a:ln w="76200">
              <a:solidFill>
                <a:srgbClr val="5F5F5F"/>
              </a:solidFill>
              <a:round/>
              <a:headEnd/>
              <a:tailEnd/>
            </a:ln>
            <a:effectLst/>
          </p:spPr>
          <p:txBody>
            <a:bodyPr lIns="46800" tIns="46800" rIns="46800" bIns="46800" anchor="ctr"/>
            <a:lstStyle/>
            <a:p>
              <a:pPr defTabSz="91429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20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6" name="Notes" hidden="1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209265" y="6496610"/>
            <a:ext cx="5772727" cy="14007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b">
            <a:spAutoFit/>
          </a:bodyPr>
          <a:lstStyle/>
          <a:p>
            <a:pPr marL="171615" indent="-171615" defTabSz="821090" eaLnBrk="0" fontAlgn="t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900" noProof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700"/>
            </a:lvl1pPr>
          </a:lstStyle>
          <a:p>
            <a:pPr>
              <a:defRPr/>
            </a:pPr>
            <a:fld id="{E434738D-1409-48AE-B680-25CD106EEF94}" type="slidenum">
              <a:rPr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06754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5"/>
          <p:cNvGrpSpPr>
            <a:grpSpLocks/>
          </p:cNvGrpSpPr>
          <p:nvPr userDrawn="1"/>
        </p:nvGrpSpPr>
        <p:grpSpPr bwMode="auto">
          <a:xfrm>
            <a:off x="0" y="0"/>
            <a:ext cx="9144000" cy="6858000"/>
            <a:chOff x="0" y="0"/>
            <a:chExt cx="6127" cy="4687"/>
          </a:xfrm>
        </p:grpSpPr>
        <p:sp>
          <p:nvSpPr>
            <p:cNvPr id="6" name="Rectangle 44"/>
            <p:cNvSpPr>
              <a:spLocks noChangeArrowheads="1"/>
            </p:cNvSpPr>
            <p:nvPr userDrawn="1"/>
          </p:nvSpPr>
          <p:spPr bwMode="white">
            <a:xfrm>
              <a:off x="0" y="713"/>
              <a:ext cx="6127" cy="3974"/>
            </a:xfrm>
            <a:prstGeom prst="rect">
              <a:avLst/>
            </a:prstGeom>
            <a:solidFill>
              <a:srgbClr val="FFFFFF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 lIns="46800" tIns="46800" rIns="46800" bIns="46800" anchor="ctr"/>
            <a:lstStyle/>
            <a:p>
              <a:pPr defTabSz="91429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2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7" name="Rectangle 41"/>
            <p:cNvSpPr>
              <a:spLocks noChangeArrowheads="1"/>
            </p:cNvSpPr>
            <p:nvPr userDrawn="1"/>
          </p:nvSpPr>
          <p:spPr bwMode="ltGray">
            <a:xfrm>
              <a:off x="0" y="0"/>
              <a:ext cx="6127" cy="704"/>
            </a:xfrm>
            <a:prstGeom prst="rect">
              <a:avLst/>
            </a:prstGeom>
            <a:solidFill>
              <a:srgbClr val="003399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 lIns="46800" tIns="46800" rIns="46800" bIns="46800" anchor="ctr"/>
            <a:lstStyle/>
            <a:p>
              <a:pPr defTabSz="91429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2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8" name="Line 42"/>
            <p:cNvSpPr>
              <a:spLocks noChangeShapeType="1"/>
            </p:cNvSpPr>
            <p:nvPr userDrawn="1"/>
          </p:nvSpPr>
          <p:spPr bwMode="gray">
            <a:xfrm>
              <a:off x="0" y="713"/>
              <a:ext cx="6127" cy="0"/>
            </a:xfrm>
            <a:prstGeom prst="line">
              <a:avLst/>
            </a:prstGeom>
            <a:noFill/>
            <a:ln w="76200">
              <a:solidFill>
                <a:srgbClr val="5F5F5F"/>
              </a:solidFill>
              <a:round/>
              <a:headEnd/>
              <a:tailEnd/>
            </a:ln>
            <a:effectLst/>
          </p:spPr>
          <p:txBody>
            <a:bodyPr lIns="46800" tIns="46800" rIns="46800" bIns="46800" anchor="ctr"/>
            <a:lstStyle/>
            <a:p>
              <a:pPr defTabSz="91429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20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9" name="Notes" hidden="1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209265" y="6496610"/>
            <a:ext cx="5772727" cy="14007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b">
            <a:spAutoFit/>
          </a:bodyPr>
          <a:lstStyle/>
          <a:p>
            <a:pPr marL="171615" indent="-171615" defTabSz="821090" eaLnBrk="0" fontAlgn="t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900" noProof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677" y="273621"/>
            <a:ext cx="3008700" cy="1161777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325" y="273620"/>
            <a:ext cx="5112998" cy="5852784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6677" y="1435396"/>
            <a:ext cx="3008700" cy="4691006"/>
          </a:xfrm>
        </p:spPr>
        <p:txBody>
          <a:bodyPr/>
          <a:lstStyle>
            <a:lvl1pPr marL="0" indent="0">
              <a:buNone/>
              <a:defRPr sz="1300"/>
            </a:lvl1pPr>
            <a:lvl2pPr marL="426079" indent="0">
              <a:buNone/>
              <a:defRPr sz="1100"/>
            </a:lvl2pPr>
            <a:lvl3pPr marL="852158" indent="0">
              <a:buNone/>
              <a:defRPr sz="900"/>
            </a:lvl3pPr>
            <a:lvl4pPr marL="1278237" indent="0">
              <a:buNone/>
              <a:defRPr sz="800"/>
            </a:lvl4pPr>
            <a:lvl5pPr marL="1704314" indent="0">
              <a:buNone/>
              <a:defRPr sz="800"/>
            </a:lvl5pPr>
            <a:lvl6pPr marL="2130393" indent="0">
              <a:buNone/>
              <a:defRPr sz="800"/>
            </a:lvl6pPr>
            <a:lvl7pPr marL="2556473" indent="0">
              <a:buNone/>
              <a:defRPr sz="800"/>
            </a:lvl7pPr>
            <a:lvl8pPr marL="2982550" indent="0">
              <a:buNone/>
              <a:defRPr sz="800"/>
            </a:lvl8pPr>
            <a:lvl9pPr marL="3408629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700"/>
            </a:lvl1pPr>
          </a:lstStyle>
          <a:p>
            <a:pPr>
              <a:defRPr/>
            </a:pPr>
            <a:fld id="{A317D2AF-DB9E-4DC9-956E-4ACB69B0986E}" type="slidenum">
              <a:rPr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05800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5"/>
          <p:cNvGrpSpPr>
            <a:grpSpLocks/>
          </p:cNvGrpSpPr>
          <p:nvPr userDrawn="1"/>
        </p:nvGrpSpPr>
        <p:grpSpPr bwMode="auto">
          <a:xfrm>
            <a:off x="0" y="0"/>
            <a:ext cx="9144000" cy="6858000"/>
            <a:chOff x="0" y="0"/>
            <a:chExt cx="6127" cy="4687"/>
          </a:xfrm>
        </p:grpSpPr>
        <p:sp>
          <p:nvSpPr>
            <p:cNvPr id="6" name="Rectangle 44"/>
            <p:cNvSpPr>
              <a:spLocks noChangeArrowheads="1"/>
            </p:cNvSpPr>
            <p:nvPr/>
          </p:nvSpPr>
          <p:spPr bwMode="white">
            <a:xfrm>
              <a:off x="0" y="713"/>
              <a:ext cx="6127" cy="3974"/>
            </a:xfrm>
            <a:prstGeom prst="rect">
              <a:avLst/>
            </a:prstGeom>
            <a:solidFill>
              <a:srgbClr val="FFFFFF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 lIns="46800" tIns="46800" rIns="46800" bIns="46800" anchor="ctr"/>
            <a:lstStyle/>
            <a:p>
              <a:pPr defTabSz="91429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2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7" name="Rectangle 41"/>
            <p:cNvSpPr>
              <a:spLocks noChangeArrowheads="1"/>
            </p:cNvSpPr>
            <p:nvPr/>
          </p:nvSpPr>
          <p:spPr bwMode="ltGray">
            <a:xfrm>
              <a:off x="0" y="0"/>
              <a:ext cx="6127" cy="704"/>
            </a:xfrm>
            <a:prstGeom prst="rect">
              <a:avLst/>
            </a:prstGeom>
            <a:solidFill>
              <a:srgbClr val="003399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 lIns="46800" tIns="46800" rIns="46800" bIns="46800" anchor="ctr"/>
            <a:lstStyle/>
            <a:p>
              <a:pPr defTabSz="91429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2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8" name="Line 42"/>
            <p:cNvSpPr>
              <a:spLocks noChangeShapeType="1"/>
            </p:cNvSpPr>
            <p:nvPr/>
          </p:nvSpPr>
          <p:spPr bwMode="gray">
            <a:xfrm>
              <a:off x="0" y="713"/>
              <a:ext cx="6127" cy="0"/>
            </a:xfrm>
            <a:prstGeom prst="line">
              <a:avLst/>
            </a:prstGeom>
            <a:noFill/>
            <a:ln w="76200">
              <a:solidFill>
                <a:srgbClr val="5F5F5F"/>
              </a:solidFill>
              <a:round/>
              <a:headEnd/>
              <a:tailEnd/>
            </a:ln>
            <a:effectLst/>
          </p:spPr>
          <p:txBody>
            <a:bodyPr lIns="46800" tIns="46800" rIns="46800" bIns="46800" anchor="ctr"/>
            <a:lstStyle/>
            <a:p>
              <a:pPr defTabSz="91429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20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9" name="Notes" hidden="1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209265" y="6496610"/>
            <a:ext cx="5772727" cy="14007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b">
            <a:spAutoFit/>
          </a:bodyPr>
          <a:lstStyle/>
          <a:p>
            <a:pPr marL="171615" indent="-171615" defTabSz="821090" eaLnBrk="0" fontAlgn="t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900" noProof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387" y="4800748"/>
            <a:ext cx="5486101" cy="566256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387" y="613084"/>
            <a:ext cx="5486101" cy="4114507"/>
          </a:xfrm>
        </p:spPr>
        <p:txBody>
          <a:bodyPr/>
          <a:lstStyle>
            <a:lvl1pPr marL="0" indent="0">
              <a:buNone/>
              <a:defRPr sz="3000"/>
            </a:lvl1pPr>
            <a:lvl2pPr marL="426079" indent="0">
              <a:buNone/>
              <a:defRPr sz="2600"/>
            </a:lvl2pPr>
            <a:lvl3pPr marL="852158" indent="0">
              <a:buNone/>
              <a:defRPr sz="2200"/>
            </a:lvl3pPr>
            <a:lvl4pPr marL="1278237" indent="0">
              <a:buNone/>
              <a:defRPr sz="1900"/>
            </a:lvl4pPr>
            <a:lvl5pPr marL="1704314" indent="0">
              <a:buNone/>
              <a:defRPr sz="1900"/>
            </a:lvl5pPr>
            <a:lvl6pPr marL="2130393" indent="0">
              <a:buNone/>
              <a:defRPr sz="1900"/>
            </a:lvl6pPr>
            <a:lvl7pPr marL="2556473" indent="0">
              <a:buNone/>
              <a:defRPr sz="1900"/>
            </a:lvl7pPr>
            <a:lvl8pPr marL="2982550" indent="0">
              <a:buNone/>
              <a:defRPr sz="1900"/>
            </a:lvl8pPr>
            <a:lvl9pPr marL="3408629" indent="0">
              <a:buNone/>
              <a:defRPr sz="19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387" y="5367005"/>
            <a:ext cx="5486101" cy="804758"/>
          </a:xfrm>
        </p:spPr>
        <p:txBody>
          <a:bodyPr/>
          <a:lstStyle>
            <a:lvl1pPr marL="0" indent="0">
              <a:buNone/>
              <a:defRPr sz="1300"/>
            </a:lvl1pPr>
            <a:lvl2pPr marL="426079" indent="0">
              <a:buNone/>
              <a:defRPr sz="1100"/>
            </a:lvl2pPr>
            <a:lvl3pPr marL="852158" indent="0">
              <a:buNone/>
              <a:defRPr sz="900"/>
            </a:lvl3pPr>
            <a:lvl4pPr marL="1278237" indent="0">
              <a:buNone/>
              <a:defRPr sz="800"/>
            </a:lvl4pPr>
            <a:lvl5pPr marL="1704314" indent="0">
              <a:buNone/>
              <a:defRPr sz="800"/>
            </a:lvl5pPr>
            <a:lvl6pPr marL="2130393" indent="0">
              <a:buNone/>
              <a:defRPr sz="800"/>
            </a:lvl6pPr>
            <a:lvl7pPr marL="2556473" indent="0">
              <a:buNone/>
              <a:defRPr sz="800"/>
            </a:lvl7pPr>
            <a:lvl8pPr marL="2982550" indent="0">
              <a:buNone/>
              <a:defRPr sz="800"/>
            </a:lvl8pPr>
            <a:lvl9pPr marL="3408629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700"/>
            </a:lvl1pPr>
          </a:lstStyle>
          <a:p>
            <a:pPr>
              <a:defRPr/>
            </a:pPr>
            <a:fld id="{93495DC3-12CE-4C9D-B8C0-365C86E275DB}" type="slidenum">
              <a:rPr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71752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5"/>
          <p:cNvGrpSpPr>
            <a:grpSpLocks/>
          </p:cNvGrpSpPr>
          <p:nvPr userDrawn="1"/>
        </p:nvGrpSpPr>
        <p:grpSpPr bwMode="auto">
          <a:xfrm>
            <a:off x="0" y="0"/>
            <a:ext cx="9144000" cy="6858000"/>
            <a:chOff x="0" y="0"/>
            <a:chExt cx="6127" cy="4687"/>
          </a:xfrm>
        </p:grpSpPr>
        <p:sp>
          <p:nvSpPr>
            <p:cNvPr id="5" name="Rectangle 44"/>
            <p:cNvSpPr>
              <a:spLocks noChangeArrowheads="1"/>
            </p:cNvSpPr>
            <p:nvPr/>
          </p:nvSpPr>
          <p:spPr bwMode="white">
            <a:xfrm>
              <a:off x="0" y="713"/>
              <a:ext cx="6127" cy="3974"/>
            </a:xfrm>
            <a:prstGeom prst="rect">
              <a:avLst/>
            </a:prstGeom>
            <a:solidFill>
              <a:srgbClr val="FFFFFF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 lIns="46800" tIns="46800" rIns="46800" bIns="46800" anchor="ctr"/>
            <a:lstStyle/>
            <a:p>
              <a:pPr defTabSz="91429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2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6" name="Rectangle 41"/>
            <p:cNvSpPr>
              <a:spLocks noChangeArrowheads="1"/>
            </p:cNvSpPr>
            <p:nvPr/>
          </p:nvSpPr>
          <p:spPr bwMode="ltGray">
            <a:xfrm>
              <a:off x="0" y="0"/>
              <a:ext cx="6127" cy="704"/>
            </a:xfrm>
            <a:prstGeom prst="rect">
              <a:avLst/>
            </a:prstGeom>
            <a:solidFill>
              <a:srgbClr val="003399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 lIns="46800" tIns="46800" rIns="46800" bIns="46800" anchor="ctr"/>
            <a:lstStyle/>
            <a:p>
              <a:pPr defTabSz="91429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2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7" name="Line 42"/>
            <p:cNvSpPr>
              <a:spLocks noChangeShapeType="1"/>
            </p:cNvSpPr>
            <p:nvPr/>
          </p:nvSpPr>
          <p:spPr bwMode="gray">
            <a:xfrm>
              <a:off x="0" y="713"/>
              <a:ext cx="6127" cy="0"/>
            </a:xfrm>
            <a:prstGeom prst="line">
              <a:avLst/>
            </a:prstGeom>
            <a:noFill/>
            <a:ln w="76200">
              <a:solidFill>
                <a:srgbClr val="5F5F5F"/>
              </a:solidFill>
              <a:round/>
              <a:headEnd/>
              <a:tailEnd/>
            </a:ln>
            <a:effectLst/>
          </p:spPr>
          <p:txBody>
            <a:bodyPr lIns="46800" tIns="46800" rIns="46800" bIns="46800" anchor="ctr"/>
            <a:lstStyle/>
            <a:p>
              <a:pPr defTabSz="91429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20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8" name="Notes" hidden="1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209265" y="6496610"/>
            <a:ext cx="5772727" cy="14007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b">
            <a:spAutoFit/>
          </a:bodyPr>
          <a:lstStyle/>
          <a:p>
            <a:pPr marL="171615" indent="-171615" defTabSz="821090" eaLnBrk="0" fontAlgn="t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900" noProof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700"/>
            </a:lvl1pPr>
          </a:lstStyle>
          <a:p>
            <a:pPr>
              <a:defRPr/>
            </a:pPr>
            <a:fld id="{43993A4A-AB72-4E94-86B1-347D0A3AD645}" type="slidenum">
              <a:rPr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52174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5"/>
          <p:cNvGrpSpPr>
            <a:grpSpLocks/>
          </p:cNvGrpSpPr>
          <p:nvPr userDrawn="1"/>
        </p:nvGrpSpPr>
        <p:grpSpPr bwMode="auto">
          <a:xfrm>
            <a:off x="0" y="0"/>
            <a:ext cx="9144000" cy="6858000"/>
            <a:chOff x="0" y="0"/>
            <a:chExt cx="6127" cy="4687"/>
          </a:xfrm>
        </p:grpSpPr>
        <p:sp>
          <p:nvSpPr>
            <p:cNvPr id="5" name="Rectangle 44"/>
            <p:cNvSpPr>
              <a:spLocks noChangeArrowheads="1"/>
            </p:cNvSpPr>
            <p:nvPr userDrawn="1"/>
          </p:nvSpPr>
          <p:spPr bwMode="white">
            <a:xfrm>
              <a:off x="0" y="713"/>
              <a:ext cx="6127" cy="3974"/>
            </a:xfrm>
            <a:prstGeom prst="rect">
              <a:avLst/>
            </a:prstGeom>
            <a:solidFill>
              <a:srgbClr val="FFFFFF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 lIns="46800" tIns="46800" rIns="46800" bIns="46800" anchor="ctr"/>
            <a:lstStyle/>
            <a:p>
              <a:pPr defTabSz="91429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2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6" name="Rectangle 41"/>
            <p:cNvSpPr>
              <a:spLocks noChangeArrowheads="1"/>
            </p:cNvSpPr>
            <p:nvPr userDrawn="1"/>
          </p:nvSpPr>
          <p:spPr bwMode="ltGray">
            <a:xfrm>
              <a:off x="0" y="0"/>
              <a:ext cx="6127" cy="704"/>
            </a:xfrm>
            <a:prstGeom prst="rect">
              <a:avLst/>
            </a:prstGeom>
            <a:solidFill>
              <a:srgbClr val="003399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 lIns="46800" tIns="46800" rIns="46800" bIns="46800" anchor="ctr"/>
            <a:lstStyle/>
            <a:p>
              <a:pPr defTabSz="91429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2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7" name="Line 42"/>
            <p:cNvSpPr>
              <a:spLocks noChangeShapeType="1"/>
            </p:cNvSpPr>
            <p:nvPr userDrawn="1"/>
          </p:nvSpPr>
          <p:spPr bwMode="gray">
            <a:xfrm>
              <a:off x="0" y="713"/>
              <a:ext cx="6127" cy="0"/>
            </a:xfrm>
            <a:prstGeom prst="line">
              <a:avLst/>
            </a:prstGeom>
            <a:noFill/>
            <a:ln w="76200">
              <a:solidFill>
                <a:srgbClr val="5F5F5F"/>
              </a:solidFill>
              <a:round/>
              <a:headEnd/>
              <a:tailEnd/>
            </a:ln>
            <a:effectLst/>
          </p:spPr>
          <p:txBody>
            <a:bodyPr lIns="46800" tIns="46800" rIns="46800" bIns="46800" anchor="ctr"/>
            <a:lstStyle/>
            <a:p>
              <a:pPr defTabSz="91429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20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8" name="Notes" hidden="1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209265" y="6496610"/>
            <a:ext cx="5772727" cy="14007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b">
            <a:spAutoFit/>
          </a:bodyPr>
          <a:lstStyle/>
          <a:p>
            <a:pPr marL="171615" indent="-171615" defTabSz="821090" eaLnBrk="0" fontAlgn="t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900" noProof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06878" y="291179"/>
            <a:ext cx="2208767" cy="61000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0573" y="291179"/>
            <a:ext cx="6483032" cy="61000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700"/>
            </a:lvl1pPr>
          </a:lstStyle>
          <a:p>
            <a:pPr>
              <a:defRPr/>
            </a:pPr>
            <a:fld id="{EFB3A046-CDC2-4888-ACE8-58BDAFA4D4F3}" type="slidenum">
              <a:rPr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33024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5"/>
          <p:cNvGrpSpPr>
            <a:grpSpLocks/>
          </p:cNvGrpSpPr>
          <p:nvPr userDrawn="1"/>
        </p:nvGrpSpPr>
        <p:grpSpPr bwMode="auto">
          <a:xfrm>
            <a:off x="0" y="0"/>
            <a:ext cx="9144000" cy="6858000"/>
            <a:chOff x="0" y="0"/>
            <a:chExt cx="6127" cy="4687"/>
          </a:xfrm>
        </p:grpSpPr>
        <p:sp>
          <p:nvSpPr>
            <p:cNvPr id="5" name="Rectangle 44"/>
            <p:cNvSpPr>
              <a:spLocks noChangeArrowheads="1"/>
            </p:cNvSpPr>
            <p:nvPr/>
          </p:nvSpPr>
          <p:spPr bwMode="white">
            <a:xfrm>
              <a:off x="0" y="713"/>
              <a:ext cx="6127" cy="3974"/>
            </a:xfrm>
            <a:prstGeom prst="rect">
              <a:avLst/>
            </a:prstGeom>
            <a:solidFill>
              <a:srgbClr val="FFFFFF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 lIns="46800" tIns="46800" rIns="46800" bIns="46800" anchor="ctr"/>
            <a:lstStyle/>
            <a:p>
              <a:pPr defTabSz="91429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2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6" name="Rectangle 41"/>
            <p:cNvSpPr>
              <a:spLocks noChangeArrowheads="1"/>
            </p:cNvSpPr>
            <p:nvPr/>
          </p:nvSpPr>
          <p:spPr bwMode="ltGray">
            <a:xfrm>
              <a:off x="0" y="0"/>
              <a:ext cx="6127" cy="704"/>
            </a:xfrm>
            <a:prstGeom prst="rect">
              <a:avLst/>
            </a:prstGeom>
            <a:solidFill>
              <a:srgbClr val="003399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 lIns="46800" tIns="46800" rIns="46800" bIns="46800" anchor="ctr"/>
            <a:lstStyle/>
            <a:p>
              <a:pPr defTabSz="91429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2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7" name="Line 42"/>
            <p:cNvSpPr>
              <a:spLocks noChangeShapeType="1"/>
            </p:cNvSpPr>
            <p:nvPr/>
          </p:nvSpPr>
          <p:spPr bwMode="gray">
            <a:xfrm>
              <a:off x="0" y="713"/>
              <a:ext cx="6127" cy="0"/>
            </a:xfrm>
            <a:prstGeom prst="line">
              <a:avLst/>
            </a:prstGeom>
            <a:noFill/>
            <a:ln w="76200">
              <a:solidFill>
                <a:srgbClr val="5F5F5F"/>
              </a:solidFill>
              <a:round/>
              <a:headEnd/>
              <a:tailEnd/>
            </a:ln>
            <a:effectLst/>
          </p:spPr>
          <p:txBody>
            <a:bodyPr lIns="46800" tIns="46800" rIns="46800" bIns="46800" anchor="ctr"/>
            <a:lstStyle/>
            <a:p>
              <a:pPr defTabSz="91429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20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8" name="Notes" hidden="1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209265" y="6496610"/>
            <a:ext cx="5772727" cy="14007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b">
            <a:spAutoFit/>
          </a:bodyPr>
          <a:lstStyle/>
          <a:p>
            <a:pPr marL="171615" indent="-171615" defTabSz="821090" eaLnBrk="0" fontAlgn="t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900" noProof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587" y="291176"/>
            <a:ext cx="8835071" cy="4579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53717" y="1293468"/>
            <a:ext cx="8441075" cy="509777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700"/>
            </a:lvl1pPr>
          </a:lstStyle>
          <a:p>
            <a:pPr>
              <a:defRPr/>
            </a:pPr>
            <a:fld id="{6EEF21D4-3B0C-4A6B-BC03-95759E38F89F}" type="slidenum">
              <a:rPr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96390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BF5F5C-1B34-4CE8-B655-0C288338FC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F516BE-75C0-4C1D-AC8E-76CE41766DC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4893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43170F-5A78-4473-9CF8-62ED0A0A6E8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773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264EB6-61E7-486C-8AEF-0CAF93AB3C3C}" type="datetimeFigureOut">
              <a:rPr lang="en-GB"/>
              <a:pPr>
                <a:defRPr/>
              </a:pPr>
              <a:t>14/10/2014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BE1426-09D6-411B-9BBA-1F8A7B1B9DA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49443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2C2D98-2AF8-4321-B22A-E7423FA1AD9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475788-8E4A-497C-9E1F-7AAB228EDF0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09393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49134D-46F2-4343-9A36-80B6E1C416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5471BB-910F-4DE1-9AEE-FB98D4ED9FB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28621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7ADC76-15FF-4093-8AE5-61FA0A07681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036345-EB2B-41D9-B550-D57482E630C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84701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826FA1-7214-456D-A635-CEBC961C457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BC7DDC-482F-4BE1-B2C9-8F639910818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71587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6382F4-E248-4B6F-8014-68A3AEFF0C5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E18BD3-BCA6-4F3F-B3B1-FC0E11B5BB8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25423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B24B02-1318-43CB-A2A7-134FFC20280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A0B12E-ADD5-449E-BA71-347F309FD5A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55602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03CC9A-3F86-4FE0-AA03-47EBEB2D62B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C0004A-7A71-4EBF-8A4F-BEE38DD8766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197192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A55360-BADB-4DCF-A529-8A283D57157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271DDD-7E9F-4B05-AB89-19EE8D7BA86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68706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2E9FE7-32A0-47B4-969A-A6D626D6AFD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9698BB-EDF4-4910-8BC1-784EBBB3722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44890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ADA413-EAB5-43B2-A654-2434D86EC0A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4B9623-66BF-417B-990B-3FEFD37E00F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0941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112BCC-3A19-46A3-85C2-5440F13C9902}" type="datetimeFigureOut">
              <a:rPr lang="en-GB"/>
              <a:pPr>
                <a:defRPr/>
              </a:pPr>
              <a:t>14/10/2014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BB2A7A-CC3B-46D1-BAC3-77746243384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532445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Tim Katerberg\AppData\Local\Microsoft\Windows\Temporary Internet Files\Content.Outlook\AIJVMO4L\Ross 1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114" y="484655"/>
            <a:ext cx="3420341" cy="3741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ttp://www.aravind.org/imagenew/newheader.gif"/>
          <p:cNvPicPr>
            <a:picLocks noChangeAspect="1" noChangeArrowheads="1"/>
          </p:cNvPicPr>
          <p:nvPr userDrawn="1"/>
        </p:nvPicPr>
        <p:blipFill>
          <a:blip r:embed="rId4" cstate="print"/>
          <a:srcRect r="69517"/>
          <a:stretch>
            <a:fillRect/>
          </a:stretch>
        </p:blipFill>
        <p:spPr bwMode="auto">
          <a:xfrm>
            <a:off x="4808085" y="1423956"/>
            <a:ext cx="3421322" cy="21612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Rounded Rectangle 5"/>
          <p:cNvSpPr/>
          <p:nvPr userDrawn="1"/>
        </p:nvSpPr>
        <p:spPr bwMode="auto">
          <a:xfrm>
            <a:off x="4808682" y="551890"/>
            <a:ext cx="3420341" cy="830636"/>
          </a:xfrm>
          <a:prstGeom prst="roundRect">
            <a:avLst/>
          </a:prstGeom>
          <a:solidFill>
            <a:srgbClr val="002060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 anchor="ctr"/>
          <a:lstStyle/>
          <a:p>
            <a:pPr marL="426129" lvl="1" eaLnBrk="0" fontAlgn="base" hangingPunct="0">
              <a:spcAft>
                <a:spcPct val="0"/>
              </a:spcAft>
              <a:tabLst>
                <a:tab pos="480874" algn="l"/>
              </a:tabLst>
              <a:defRPr/>
            </a:pPr>
            <a:r>
              <a:rPr lang="en-US" sz="3000" dirty="0">
                <a:solidFill>
                  <a:srgbClr val="FFFFFF"/>
                </a:solidFill>
                <a:latin typeface="Arial Rounded MT Bold" pitchFamily="34" charset="0"/>
                <a:cs typeface="Arial" pitchFamily="34" charset="0"/>
              </a:rPr>
              <a:t>Aravind</a:t>
            </a:r>
            <a:endParaRPr lang="en-US" sz="2600" dirty="0">
              <a:solidFill>
                <a:srgbClr val="FFFFFF"/>
              </a:solidFill>
              <a:latin typeface="Arial Rounded MT Bold" pitchFamily="34" charset="0"/>
              <a:cs typeface="Arial" pitchFamily="34" charset="0"/>
            </a:endParaRPr>
          </a:p>
          <a:p>
            <a:pPr marL="426129" lvl="1" eaLnBrk="0" fontAlgn="base" hangingPunct="0">
              <a:spcAft>
                <a:spcPct val="0"/>
              </a:spcAft>
              <a:tabLst>
                <a:tab pos="480874" algn="l"/>
              </a:tabLst>
              <a:defRPr/>
            </a:pPr>
            <a:r>
              <a:rPr lang="en-US" sz="2200" dirty="0">
                <a:solidFill>
                  <a:srgbClr val="FFFFFF"/>
                </a:solidFill>
                <a:latin typeface="Arial Rounded MT Bold" pitchFamily="34" charset="0"/>
                <a:cs typeface="Times New Roman" pitchFamily="18" charset="0"/>
              </a:rPr>
              <a:t>Eye Care System</a:t>
            </a:r>
          </a:p>
        </p:txBody>
      </p:sp>
      <p:sp>
        <p:nvSpPr>
          <p:cNvPr id="3074" name="Presentation Title"/>
          <p:cNvSpPr>
            <a:spLocks noGrp="1" noChangeArrowheads="1"/>
          </p:cNvSpPr>
          <p:nvPr>
            <p:ph type="ctrTitle" sz="quarter"/>
          </p:nvPr>
        </p:nvSpPr>
        <p:spPr bwMode="auto">
          <a:xfrm>
            <a:off x="647706" y="4294481"/>
            <a:ext cx="8217213" cy="588205"/>
          </a:xfrm>
        </p:spPr>
        <p:txBody>
          <a:bodyPr lIns="82609" tIns="41306" rIns="82609" bIns="41306" anchor="b">
            <a:spAutoFit/>
          </a:bodyPr>
          <a:lstStyle>
            <a:lvl1pPr>
              <a:defRPr sz="3300" b="1" noProof="1">
                <a:solidFill>
                  <a:schemeClr val="tx1"/>
                </a:solidFill>
              </a:defRPr>
            </a:lvl1pPr>
          </a:lstStyle>
          <a:p>
            <a:endParaRPr lang="en-US" noProof="1"/>
          </a:p>
        </p:txBody>
      </p:sp>
      <p:sp>
        <p:nvSpPr>
          <p:cNvPr id="3075" name="Sub Title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647707" y="4882686"/>
            <a:ext cx="8223182" cy="545084"/>
          </a:xfrm>
        </p:spPr>
        <p:txBody>
          <a:bodyPr lIns="82609" tIns="41306" rIns="82609" bIns="41306">
            <a:spAutoFit/>
          </a:bodyPr>
          <a:lstStyle>
            <a:lvl1pPr marL="0" indent="0">
              <a:spcBef>
                <a:spcPct val="0"/>
              </a:spcBef>
              <a:buFont typeface="Verdana" pitchFamily="34" charset="0"/>
              <a:buNone/>
              <a:defRPr sz="3000" noProof="1"/>
            </a:lvl1pPr>
          </a:lstStyle>
          <a:p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8323134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5"/>
          <p:cNvGrpSpPr>
            <a:grpSpLocks/>
          </p:cNvGrpSpPr>
          <p:nvPr userDrawn="1"/>
        </p:nvGrpSpPr>
        <p:grpSpPr bwMode="auto">
          <a:xfrm>
            <a:off x="0" y="0"/>
            <a:ext cx="9144000" cy="6858000"/>
            <a:chOff x="0" y="0"/>
            <a:chExt cx="6127" cy="4687"/>
          </a:xfrm>
        </p:grpSpPr>
        <p:sp>
          <p:nvSpPr>
            <p:cNvPr id="5" name="Rectangle 44"/>
            <p:cNvSpPr>
              <a:spLocks noChangeArrowheads="1"/>
            </p:cNvSpPr>
            <p:nvPr/>
          </p:nvSpPr>
          <p:spPr bwMode="white">
            <a:xfrm>
              <a:off x="0" y="713"/>
              <a:ext cx="6127" cy="3974"/>
            </a:xfrm>
            <a:prstGeom prst="rect">
              <a:avLst/>
            </a:prstGeom>
            <a:solidFill>
              <a:srgbClr val="FFFFFF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 lIns="46800" tIns="46800" rIns="46800" bIns="4680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200">
                <a:solidFill>
                  <a:srgbClr val="000000"/>
                </a:solidFill>
              </a:endParaRPr>
            </a:p>
          </p:txBody>
        </p:sp>
        <p:sp>
          <p:nvSpPr>
            <p:cNvPr id="6" name="Rectangle 41"/>
            <p:cNvSpPr>
              <a:spLocks noChangeArrowheads="1"/>
            </p:cNvSpPr>
            <p:nvPr/>
          </p:nvSpPr>
          <p:spPr bwMode="ltGray">
            <a:xfrm>
              <a:off x="0" y="0"/>
              <a:ext cx="6127" cy="704"/>
            </a:xfrm>
            <a:prstGeom prst="rect">
              <a:avLst/>
            </a:prstGeom>
            <a:solidFill>
              <a:srgbClr val="003399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 lIns="46800" tIns="46800" rIns="46800" bIns="4680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200">
                <a:solidFill>
                  <a:srgbClr val="000000"/>
                </a:solidFill>
              </a:endParaRPr>
            </a:p>
          </p:txBody>
        </p:sp>
        <p:sp>
          <p:nvSpPr>
            <p:cNvPr id="7" name="Line 42"/>
            <p:cNvSpPr>
              <a:spLocks noChangeShapeType="1"/>
            </p:cNvSpPr>
            <p:nvPr/>
          </p:nvSpPr>
          <p:spPr bwMode="gray">
            <a:xfrm>
              <a:off x="0" y="713"/>
              <a:ext cx="6127" cy="0"/>
            </a:xfrm>
            <a:prstGeom prst="line">
              <a:avLst/>
            </a:prstGeom>
            <a:noFill/>
            <a:ln w="76200">
              <a:solidFill>
                <a:srgbClr val="5F5F5F"/>
              </a:solidFill>
              <a:round/>
              <a:headEnd/>
              <a:tailEnd/>
            </a:ln>
            <a:effectLst/>
          </p:spPr>
          <p:txBody>
            <a:bodyPr lIns="46800" tIns="46800" rIns="46800" bIns="4680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200">
                <a:solidFill>
                  <a:srgbClr val="000000"/>
                </a:solidFill>
              </a:endParaRPr>
            </a:p>
          </p:txBody>
        </p:sp>
      </p:grpSp>
      <p:sp>
        <p:nvSpPr>
          <p:cNvPr id="8" name="Notes" hidden="1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209262" y="6496610"/>
            <a:ext cx="5772727" cy="14007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b">
            <a:spAutoFit/>
          </a:bodyPr>
          <a:lstStyle/>
          <a:p>
            <a:pPr marL="171635" indent="-171635" defTabSz="821186" eaLnBrk="0" fontAlgn="t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900" noProof="1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700"/>
            </a:lvl1pPr>
          </a:lstStyle>
          <a:p>
            <a:pPr>
              <a:defRPr/>
            </a:pPr>
            <a:fld id="{54AC2B43-3364-486B-9FC9-B9EC828C3052}" type="slidenum">
              <a:rPr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25201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5"/>
          <p:cNvGrpSpPr>
            <a:grpSpLocks/>
          </p:cNvGrpSpPr>
          <p:nvPr userDrawn="1"/>
        </p:nvGrpSpPr>
        <p:grpSpPr bwMode="auto">
          <a:xfrm>
            <a:off x="0" y="0"/>
            <a:ext cx="9144000" cy="6858000"/>
            <a:chOff x="0" y="0"/>
            <a:chExt cx="6127" cy="4687"/>
          </a:xfrm>
        </p:grpSpPr>
        <p:sp>
          <p:nvSpPr>
            <p:cNvPr id="5" name="Rectangle 44"/>
            <p:cNvSpPr>
              <a:spLocks noChangeArrowheads="1"/>
            </p:cNvSpPr>
            <p:nvPr/>
          </p:nvSpPr>
          <p:spPr bwMode="white">
            <a:xfrm>
              <a:off x="0" y="713"/>
              <a:ext cx="6127" cy="3974"/>
            </a:xfrm>
            <a:prstGeom prst="rect">
              <a:avLst/>
            </a:prstGeom>
            <a:solidFill>
              <a:srgbClr val="FFFFFF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 lIns="46800" tIns="46800" rIns="46800" bIns="4680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200">
                <a:solidFill>
                  <a:srgbClr val="000000"/>
                </a:solidFill>
              </a:endParaRPr>
            </a:p>
          </p:txBody>
        </p:sp>
        <p:sp>
          <p:nvSpPr>
            <p:cNvPr id="6" name="Rectangle 41"/>
            <p:cNvSpPr>
              <a:spLocks noChangeArrowheads="1"/>
            </p:cNvSpPr>
            <p:nvPr/>
          </p:nvSpPr>
          <p:spPr bwMode="ltGray">
            <a:xfrm>
              <a:off x="0" y="0"/>
              <a:ext cx="6127" cy="704"/>
            </a:xfrm>
            <a:prstGeom prst="rect">
              <a:avLst/>
            </a:prstGeom>
            <a:solidFill>
              <a:srgbClr val="003399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 lIns="46800" tIns="46800" rIns="46800" bIns="4680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200">
                <a:solidFill>
                  <a:srgbClr val="000000"/>
                </a:solidFill>
              </a:endParaRPr>
            </a:p>
          </p:txBody>
        </p:sp>
        <p:sp>
          <p:nvSpPr>
            <p:cNvPr id="7" name="Line 42"/>
            <p:cNvSpPr>
              <a:spLocks noChangeShapeType="1"/>
            </p:cNvSpPr>
            <p:nvPr/>
          </p:nvSpPr>
          <p:spPr bwMode="gray">
            <a:xfrm>
              <a:off x="0" y="713"/>
              <a:ext cx="6127" cy="0"/>
            </a:xfrm>
            <a:prstGeom prst="line">
              <a:avLst/>
            </a:prstGeom>
            <a:noFill/>
            <a:ln w="76200">
              <a:solidFill>
                <a:srgbClr val="5F5F5F"/>
              </a:solidFill>
              <a:round/>
              <a:headEnd/>
              <a:tailEnd/>
            </a:ln>
            <a:effectLst/>
          </p:spPr>
          <p:txBody>
            <a:bodyPr lIns="46800" tIns="46800" rIns="46800" bIns="4680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200">
                <a:solidFill>
                  <a:srgbClr val="000000"/>
                </a:solidFill>
              </a:endParaRPr>
            </a:p>
          </p:txBody>
        </p:sp>
      </p:grpSp>
      <p:sp>
        <p:nvSpPr>
          <p:cNvPr id="8" name="Notes" hidden="1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209262" y="6496610"/>
            <a:ext cx="5772727" cy="14007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b">
            <a:spAutoFit/>
          </a:bodyPr>
          <a:lstStyle/>
          <a:p>
            <a:pPr marL="171635" indent="-171635" defTabSz="821186" eaLnBrk="0" fontAlgn="t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900" noProof="1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26" y="4407147"/>
            <a:ext cx="7772475" cy="1362236"/>
          </a:xfrm>
        </p:spPr>
        <p:txBody>
          <a:bodyPr anchor="t"/>
          <a:lstStyle>
            <a:lvl1pPr algn="l">
              <a:defRPr sz="3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26" y="2907372"/>
            <a:ext cx="7772475" cy="1499775"/>
          </a:xfrm>
        </p:spPr>
        <p:txBody>
          <a:bodyPr anchor="b"/>
          <a:lstStyle>
            <a:lvl1pPr marL="0" indent="0">
              <a:buNone/>
              <a:defRPr sz="1900"/>
            </a:lvl1pPr>
            <a:lvl2pPr marL="426129" indent="0">
              <a:buNone/>
              <a:defRPr sz="1700"/>
            </a:lvl2pPr>
            <a:lvl3pPr marL="852257" indent="0">
              <a:buNone/>
              <a:defRPr sz="1500"/>
            </a:lvl3pPr>
            <a:lvl4pPr marL="1278386" indent="0">
              <a:buNone/>
              <a:defRPr sz="1300"/>
            </a:lvl4pPr>
            <a:lvl5pPr marL="1704514" indent="0">
              <a:buNone/>
              <a:defRPr sz="1300"/>
            </a:lvl5pPr>
            <a:lvl6pPr marL="2130643" indent="0">
              <a:buNone/>
              <a:defRPr sz="1300"/>
            </a:lvl6pPr>
            <a:lvl7pPr marL="2556772" indent="0">
              <a:buNone/>
              <a:defRPr sz="1300"/>
            </a:lvl7pPr>
            <a:lvl8pPr marL="2982899" indent="0">
              <a:buNone/>
              <a:defRPr sz="1300"/>
            </a:lvl8pPr>
            <a:lvl9pPr marL="3409028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700"/>
            </a:lvl1pPr>
          </a:lstStyle>
          <a:p>
            <a:pPr>
              <a:defRPr/>
            </a:pPr>
            <a:fld id="{C340EE50-3413-46CF-A59B-62082FBB56C0}" type="slidenum">
              <a:rPr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09180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5"/>
          <p:cNvGrpSpPr>
            <a:grpSpLocks/>
          </p:cNvGrpSpPr>
          <p:nvPr userDrawn="1"/>
        </p:nvGrpSpPr>
        <p:grpSpPr bwMode="auto">
          <a:xfrm>
            <a:off x="0" y="0"/>
            <a:ext cx="9144000" cy="6858000"/>
            <a:chOff x="0" y="0"/>
            <a:chExt cx="6127" cy="4687"/>
          </a:xfrm>
        </p:grpSpPr>
        <p:sp>
          <p:nvSpPr>
            <p:cNvPr id="6" name="Rectangle 44"/>
            <p:cNvSpPr>
              <a:spLocks noChangeArrowheads="1"/>
            </p:cNvSpPr>
            <p:nvPr/>
          </p:nvSpPr>
          <p:spPr bwMode="white">
            <a:xfrm>
              <a:off x="0" y="713"/>
              <a:ext cx="6127" cy="3974"/>
            </a:xfrm>
            <a:prstGeom prst="rect">
              <a:avLst/>
            </a:prstGeom>
            <a:solidFill>
              <a:srgbClr val="FFFFFF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 lIns="46800" tIns="46800" rIns="46800" bIns="4680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200">
                <a:solidFill>
                  <a:srgbClr val="000000"/>
                </a:solidFill>
              </a:endParaRPr>
            </a:p>
          </p:txBody>
        </p:sp>
        <p:sp>
          <p:nvSpPr>
            <p:cNvPr id="7" name="Rectangle 41"/>
            <p:cNvSpPr>
              <a:spLocks noChangeArrowheads="1"/>
            </p:cNvSpPr>
            <p:nvPr/>
          </p:nvSpPr>
          <p:spPr bwMode="ltGray">
            <a:xfrm>
              <a:off x="0" y="0"/>
              <a:ext cx="6127" cy="704"/>
            </a:xfrm>
            <a:prstGeom prst="rect">
              <a:avLst/>
            </a:prstGeom>
            <a:solidFill>
              <a:srgbClr val="003399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 lIns="46800" tIns="46800" rIns="46800" bIns="4680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200">
                <a:solidFill>
                  <a:srgbClr val="000000"/>
                </a:solidFill>
              </a:endParaRPr>
            </a:p>
          </p:txBody>
        </p:sp>
        <p:sp>
          <p:nvSpPr>
            <p:cNvPr id="8" name="Line 42"/>
            <p:cNvSpPr>
              <a:spLocks noChangeShapeType="1"/>
            </p:cNvSpPr>
            <p:nvPr/>
          </p:nvSpPr>
          <p:spPr bwMode="gray">
            <a:xfrm>
              <a:off x="0" y="713"/>
              <a:ext cx="6127" cy="0"/>
            </a:xfrm>
            <a:prstGeom prst="line">
              <a:avLst/>
            </a:prstGeom>
            <a:noFill/>
            <a:ln w="76200">
              <a:solidFill>
                <a:srgbClr val="5F5F5F"/>
              </a:solidFill>
              <a:round/>
              <a:headEnd/>
              <a:tailEnd/>
            </a:ln>
            <a:effectLst/>
          </p:spPr>
          <p:txBody>
            <a:bodyPr lIns="46800" tIns="46800" rIns="46800" bIns="4680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200">
                <a:solidFill>
                  <a:srgbClr val="000000"/>
                </a:solidFill>
              </a:endParaRPr>
            </a:p>
          </p:txBody>
        </p:sp>
      </p:grpSp>
      <p:sp>
        <p:nvSpPr>
          <p:cNvPr id="9" name="Notes" hidden="1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209262" y="6496610"/>
            <a:ext cx="5772727" cy="14007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b">
            <a:spAutoFit/>
          </a:bodyPr>
          <a:lstStyle/>
          <a:p>
            <a:pPr marL="171635" indent="-171635" defTabSz="821186" eaLnBrk="0" fontAlgn="t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900" noProof="1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3702" y="1293465"/>
            <a:ext cx="4148902" cy="5097775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874" y="1293465"/>
            <a:ext cx="4148902" cy="5097775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700"/>
            </a:lvl1pPr>
          </a:lstStyle>
          <a:p>
            <a:pPr>
              <a:defRPr/>
            </a:pPr>
            <a:fld id="{DEFDF783-05F8-4152-83D7-BDAE5DA6DC74}" type="slidenum">
              <a:rPr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016770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55"/>
          <p:cNvGrpSpPr>
            <a:grpSpLocks/>
          </p:cNvGrpSpPr>
          <p:nvPr userDrawn="1"/>
        </p:nvGrpSpPr>
        <p:grpSpPr bwMode="auto">
          <a:xfrm>
            <a:off x="0" y="0"/>
            <a:ext cx="9144000" cy="6858000"/>
            <a:chOff x="0" y="0"/>
            <a:chExt cx="6127" cy="4687"/>
          </a:xfrm>
        </p:grpSpPr>
        <p:sp>
          <p:nvSpPr>
            <p:cNvPr id="8" name="Rectangle 44"/>
            <p:cNvSpPr>
              <a:spLocks noChangeArrowheads="1"/>
            </p:cNvSpPr>
            <p:nvPr/>
          </p:nvSpPr>
          <p:spPr bwMode="white">
            <a:xfrm>
              <a:off x="0" y="713"/>
              <a:ext cx="6127" cy="3974"/>
            </a:xfrm>
            <a:prstGeom prst="rect">
              <a:avLst/>
            </a:prstGeom>
            <a:solidFill>
              <a:srgbClr val="FFFFFF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 lIns="46800" tIns="46800" rIns="46800" bIns="4680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200">
                <a:solidFill>
                  <a:srgbClr val="000000"/>
                </a:solidFill>
              </a:endParaRPr>
            </a:p>
          </p:txBody>
        </p:sp>
        <p:sp>
          <p:nvSpPr>
            <p:cNvPr id="9" name="Rectangle 41"/>
            <p:cNvSpPr>
              <a:spLocks noChangeArrowheads="1"/>
            </p:cNvSpPr>
            <p:nvPr/>
          </p:nvSpPr>
          <p:spPr bwMode="ltGray">
            <a:xfrm>
              <a:off x="0" y="0"/>
              <a:ext cx="6127" cy="704"/>
            </a:xfrm>
            <a:prstGeom prst="rect">
              <a:avLst/>
            </a:prstGeom>
            <a:solidFill>
              <a:srgbClr val="003399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 lIns="46800" tIns="46800" rIns="46800" bIns="4680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200">
                <a:solidFill>
                  <a:srgbClr val="000000"/>
                </a:solidFill>
              </a:endParaRPr>
            </a:p>
          </p:txBody>
        </p:sp>
        <p:sp>
          <p:nvSpPr>
            <p:cNvPr id="10" name="Line 42"/>
            <p:cNvSpPr>
              <a:spLocks noChangeShapeType="1"/>
            </p:cNvSpPr>
            <p:nvPr/>
          </p:nvSpPr>
          <p:spPr bwMode="gray">
            <a:xfrm>
              <a:off x="0" y="713"/>
              <a:ext cx="6127" cy="0"/>
            </a:xfrm>
            <a:prstGeom prst="line">
              <a:avLst/>
            </a:prstGeom>
            <a:noFill/>
            <a:ln w="76200">
              <a:solidFill>
                <a:srgbClr val="5F5F5F"/>
              </a:solidFill>
              <a:round/>
              <a:headEnd/>
              <a:tailEnd/>
            </a:ln>
            <a:effectLst/>
          </p:spPr>
          <p:txBody>
            <a:bodyPr lIns="46800" tIns="46800" rIns="46800" bIns="4680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200">
                <a:solidFill>
                  <a:srgbClr val="000000"/>
                </a:solidFill>
              </a:endParaRPr>
            </a:p>
          </p:txBody>
        </p:sp>
      </p:grpSp>
      <p:sp>
        <p:nvSpPr>
          <p:cNvPr id="11" name="Notes" hidden="1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209262" y="6496610"/>
            <a:ext cx="5772727" cy="14007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b">
            <a:spAutoFit/>
          </a:bodyPr>
          <a:lstStyle/>
          <a:p>
            <a:pPr marL="171635" indent="-171635" defTabSz="821186" eaLnBrk="0" fontAlgn="t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900" noProof="1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678" y="275081"/>
            <a:ext cx="8230645" cy="114275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6678" y="1534894"/>
            <a:ext cx="4041448" cy="639416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26129" indent="0">
              <a:buNone/>
              <a:defRPr sz="1900" b="1"/>
            </a:lvl2pPr>
            <a:lvl3pPr marL="852257" indent="0">
              <a:buNone/>
              <a:defRPr sz="1700" b="1"/>
            </a:lvl3pPr>
            <a:lvl4pPr marL="1278386" indent="0">
              <a:buNone/>
              <a:defRPr sz="1500" b="1"/>
            </a:lvl4pPr>
            <a:lvl5pPr marL="1704514" indent="0">
              <a:buNone/>
              <a:defRPr sz="1500" b="1"/>
            </a:lvl5pPr>
            <a:lvl6pPr marL="2130643" indent="0">
              <a:buNone/>
              <a:defRPr sz="1500" b="1"/>
            </a:lvl6pPr>
            <a:lvl7pPr marL="2556772" indent="0">
              <a:buNone/>
              <a:defRPr sz="1500" b="1"/>
            </a:lvl7pPr>
            <a:lvl8pPr marL="2982899" indent="0">
              <a:buNone/>
              <a:defRPr sz="1500" b="1"/>
            </a:lvl8pPr>
            <a:lvl9pPr marL="3409028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6678" y="2174309"/>
            <a:ext cx="4041448" cy="3952092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382" y="1534894"/>
            <a:ext cx="4042941" cy="639416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26129" indent="0">
              <a:buNone/>
              <a:defRPr sz="1900" b="1"/>
            </a:lvl2pPr>
            <a:lvl3pPr marL="852257" indent="0">
              <a:buNone/>
              <a:defRPr sz="1700" b="1"/>
            </a:lvl3pPr>
            <a:lvl4pPr marL="1278386" indent="0">
              <a:buNone/>
              <a:defRPr sz="1500" b="1"/>
            </a:lvl4pPr>
            <a:lvl5pPr marL="1704514" indent="0">
              <a:buNone/>
              <a:defRPr sz="1500" b="1"/>
            </a:lvl5pPr>
            <a:lvl6pPr marL="2130643" indent="0">
              <a:buNone/>
              <a:defRPr sz="1500" b="1"/>
            </a:lvl6pPr>
            <a:lvl7pPr marL="2556772" indent="0">
              <a:buNone/>
              <a:defRPr sz="1500" b="1"/>
            </a:lvl7pPr>
            <a:lvl8pPr marL="2982899" indent="0">
              <a:buNone/>
              <a:defRPr sz="1500" b="1"/>
            </a:lvl8pPr>
            <a:lvl9pPr marL="3409028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382" y="2174309"/>
            <a:ext cx="4042941" cy="3952092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700"/>
            </a:lvl1pPr>
          </a:lstStyle>
          <a:p>
            <a:pPr>
              <a:defRPr/>
            </a:pPr>
            <a:fld id="{303BE367-5989-46F5-A000-1C7F1B4BC01F}" type="slidenum">
              <a:rPr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76715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55"/>
          <p:cNvGrpSpPr>
            <a:grpSpLocks/>
          </p:cNvGrpSpPr>
          <p:nvPr userDrawn="1"/>
        </p:nvGrpSpPr>
        <p:grpSpPr bwMode="auto">
          <a:xfrm>
            <a:off x="0" y="0"/>
            <a:ext cx="9144000" cy="6858000"/>
            <a:chOff x="0" y="0"/>
            <a:chExt cx="6127" cy="4687"/>
          </a:xfrm>
        </p:grpSpPr>
        <p:sp>
          <p:nvSpPr>
            <p:cNvPr id="4" name="Rectangle 44"/>
            <p:cNvSpPr>
              <a:spLocks noChangeArrowheads="1"/>
            </p:cNvSpPr>
            <p:nvPr/>
          </p:nvSpPr>
          <p:spPr bwMode="white">
            <a:xfrm>
              <a:off x="0" y="713"/>
              <a:ext cx="6127" cy="3974"/>
            </a:xfrm>
            <a:prstGeom prst="rect">
              <a:avLst/>
            </a:prstGeom>
            <a:solidFill>
              <a:srgbClr val="FFFFFF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 lIns="46800" tIns="46800" rIns="46800" bIns="4680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200">
                <a:solidFill>
                  <a:srgbClr val="000000"/>
                </a:solidFill>
              </a:endParaRPr>
            </a:p>
          </p:txBody>
        </p:sp>
        <p:sp>
          <p:nvSpPr>
            <p:cNvPr id="5" name="Rectangle 41"/>
            <p:cNvSpPr>
              <a:spLocks noChangeArrowheads="1"/>
            </p:cNvSpPr>
            <p:nvPr/>
          </p:nvSpPr>
          <p:spPr bwMode="ltGray">
            <a:xfrm>
              <a:off x="0" y="0"/>
              <a:ext cx="6127" cy="704"/>
            </a:xfrm>
            <a:prstGeom prst="rect">
              <a:avLst/>
            </a:prstGeom>
            <a:solidFill>
              <a:srgbClr val="003399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 lIns="46800" tIns="46800" rIns="46800" bIns="4680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200">
                <a:solidFill>
                  <a:srgbClr val="000000"/>
                </a:solidFill>
              </a:endParaRPr>
            </a:p>
          </p:txBody>
        </p:sp>
        <p:sp>
          <p:nvSpPr>
            <p:cNvPr id="6" name="Line 42"/>
            <p:cNvSpPr>
              <a:spLocks noChangeShapeType="1"/>
            </p:cNvSpPr>
            <p:nvPr/>
          </p:nvSpPr>
          <p:spPr bwMode="gray">
            <a:xfrm>
              <a:off x="0" y="713"/>
              <a:ext cx="6127" cy="0"/>
            </a:xfrm>
            <a:prstGeom prst="line">
              <a:avLst/>
            </a:prstGeom>
            <a:noFill/>
            <a:ln w="76200">
              <a:solidFill>
                <a:srgbClr val="5F5F5F"/>
              </a:solidFill>
              <a:round/>
              <a:headEnd/>
              <a:tailEnd/>
            </a:ln>
            <a:effectLst/>
          </p:spPr>
          <p:txBody>
            <a:bodyPr lIns="46800" tIns="46800" rIns="46800" bIns="4680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200">
                <a:solidFill>
                  <a:srgbClr val="000000"/>
                </a:solidFill>
              </a:endParaRPr>
            </a:p>
          </p:txBody>
        </p:sp>
      </p:grpSp>
      <p:sp>
        <p:nvSpPr>
          <p:cNvPr id="7" name="Notes" hidden="1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209262" y="6496610"/>
            <a:ext cx="5772727" cy="14007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b">
            <a:spAutoFit/>
          </a:bodyPr>
          <a:lstStyle/>
          <a:p>
            <a:pPr marL="171635" indent="-171635" defTabSz="821186" eaLnBrk="0" fontAlgn="t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900" noProof="1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700"/>
            </a:lvl1pPr>
          </a:lstStyle>
          <a:p>
            <a:pPr>
              <a:defRPr/>
            </a:pPr>
            <a:fld id="{6A7F201A-EE5E-495B-8E30-A6B1AD5286B9}" type="slidenum">
              <a:rPr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79022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5"/>
          <p:cNvGrpSpPr>
            <a:grpSpLocks/>
          </p:cNvGrpSpPr>
          <p:nvPr userDrawn="1"/>
        </p:nvGrpSpPr>
        <p:grpSpPr bwMode="auto">
          <a:xfrm>
            <a:off x="0" y="0"/>
            <a:ext cx="9144000" cy="6858000"/>
            <a:chOff x="0" y="0"/>
            <a:chExt cx="6127" cy="4687"/>
          </a:xfrm>
        </p:grpSpPr>
        <p:sp>
          <p:nvSpPr>
            <p:cNvPr id="3" name="Rectangle 44"/>
            <p:cNvSpPr>
              <a:spLocks noChangeArrowheads="1"/>
            </p:cNvSpPr>
            <p:nvPr/>
          </p:nvSpPr>
          <p:spPr bwMode="white">
            <a:xfrm>
              <a:off x="0" y="713"/>
              <a:ext cx="6127" cy="3974"/>
            </a:xfrm>
            <a:prstGeom prst="rect">
              <a:avLst/>
            </a:prstGeom>
            <a:solidFill>
              <a:srgbClr val="FFFFFF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 lIns="46800" tIns="46800" rIns="46800" bIns="4680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200">
                <a:solidFill>
                  <a:srgbClr val="000000"/>
                </a:solidFill>
              </a:endParaRPr>
            </a:p>
          </p:txBody>
        </p:sp>
        <p:sp>
          <p:nvSpPr>
            <p:cNvPr id="4" name="Rectangle 41"/>
            <p:cNvSpPr>
              <a:spLocks noChangeArrowheads="1"/>
            </p:cNvSpPr>
            <p:nvPr/>
          </p:nvSpPr>
          <p:spPr bwMode="ltGray">
            <a:xfrm>
              <a:off x="0" y="0"/>
              <a:ext cx="6127" cy="704"/>
            </a:xfrm>
            <a:prstGeom prst="rect">
              <a:avLst/>
            </a:prstGeom>
            <a:solidFill>
              <a:srgbClr val="003399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 lIns="46800" tIns="46800" rIns="46800" bIns="4680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200">
                <a:solidFill>
                  <a:srgbClr val="000000"/>
                </a:solidFill>
              </a:endParaRPr>
            </a:p>
          </p:txBody>
        </p:sp>
        <p:sp>
          <p:nvSpPr>
            <p:cNvPr id="5" name="Line 42"/>
            <p:cNvSpPr>
              <a:spLocks noChangeShapeType="1"/>
            </p:cNvSpPr>
            <p:nvPr/>
          </p:nvSpPr>
          <p:spPr bwMode="gray">
            <a:xfrm>
              <a:off x="0" y="713"/>
              <a:ext cx="6127" cy="0"/>
            </a:xfrm>
            <a:prstGeom prst="line">
              <a:avLst/>
            </a:prstGeom>
            <a:noFill/>
            <a:ln w="76200">
              <a:solidFill>
                <a:srgbClr val="5F5F5F"/>
              </a:solidFill>
              <a:round/>
              <a:headEnd/>
              <a:tailEnd/>
            </a:ln>
            <a:effectLst/>
          </p:spPr>
          <p:txBody>
            <a:bodyPr lIns="46800" tIns="46800" rIns="46800" bIns="4680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200">
                <a:solidFill>
                  <a:srgbClr val="000000"/>
                </a:solidFill>
              </a:endParaRPr>
            </a:p>
          </p:txBody>
        </p:sp>
      </p:grpSp>
      <p:sp>
        <p:nvSpPr>
          <p:cNvPr id="6" name="Notes" hidden="1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209262" y="6496610"/>
            <a:ext cx="5772727" cy="14007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b">
            <a:spAutoFit/>
          </a:bodyPr>
          <a:lstStyle/>
          <a:p>
            <a:pPr marL="171635" indent="-171635" defTabSz="821186" eaLnBrk="0" fontAlgn="t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900" noProof="1">
              <a:solidFill>
                <a:srgbClr val="000000"/>
              </a:solidFill>
            </a:endParaRPr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700"/>
            </a:lvl1pPr>
          </a:lstStyle>
          <a:p>
            <a:pPr>
              <a:defRPr/>
            </a:pPr>
            <a:fld id="{7E385E05-9292-46B0-B44D-3554C62FBF48}" type="slidenum">
              <a:rPr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16399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5"/>
          <p:cNvGrpSpPr>
            <a:grpSpLocks/>
          </p:cNvGrpSpPr>
          <p:nvPr userDrawn="1"/>
        </p:nvGrpSpPr>
        <p:grpSpPr bwMode="auto">
          <a:xfrm>
            <a:off x="0" y="0"/>
            <a:ext cx="9144000" cy="6858000"/>
            <a:chOff x="0" y="0"/>
            <a:chExt cx="6127" cy="4687"/>
          </a:xfrm>
        </p:grpSpPr>
        <p:sp>
          <p:nvSpPr>
            <p:cNvPr id="6" name="Rectangle 44"/>
            <p:cNvSpPr>
              <a:spLocks noChangeArrowheads="1"/>
            </p:cNvSpPr>
            <p:nvPr userDrawn="1"/>
          </p:nvSpPr>
          <p:spPr bwMode="white">
            <a:xfrm>
              <a:off x="0" y="713"/>
              <a:ext cx="6127" cy="3974"/>
            </a:xfrm>
            <a:prstGeom prst="rect">
              <a:avLst/>
            </a:prstGeom>
            <a:solidFill>
              <a:srgbClr val="FFFFFF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 lIns="46800" tIns="46800" rIns="46800" bIns="4680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200">
                <a:solidFill>
                  <a:srgbClr val="000000"/>
                </a:solidFill>
              </a:endParaRPr>
            </a:p>
          </p:txBody>
        </p:sp>
        <p:sp>
          <p:nvSpPr>
            <p:cNvPr id="7" name="Rectangle 41"/>
            <p:cNvSpPr>
              <a:spLocks noChangeArrowheads="1"/>
            </p:cNvSpPr>
            <p:nvPr userDrawn="1"/>
          </p:nvSpPr>
          <p:spPr bwMode="ltGray">
            <a:xfrm>
              <a:off x="0" y="0"/>
              <a:ext cx="6127" cy="704"/>
            </a:xfrm>
            <a:prstGeom prst="rect">
              <a:avLst/>
            </a:prstGeom>
            <a:solidFill>
              <a:srgbClr val="003399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 lIns="46800" tIns="46800" rIns="46800" bIns="4680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200">
                <a:solidFill>
                  <a:srgbClr val="000000"/>
                </a:solidFill>
              </a:endParaRPr>
            </a:p>
          </p:txBody>
        </p:sp>
        <p:sp>
          <p:nvSpPr>
            <p:cNvPr id="8" name="Line 42"/>
            <p:cNvSpPr>
              <a:spLocks noChangeShapeType="1"/>
            </p:cNvSpPr>
            <p:nvPr userDrawn="1"/>
          </p:nvSpPr>
          <p:spPr bwMode="gray">
            <a:xfrm>
              <a:off x="0" y="713"/>
              <a:ext cx="6127" cy="0"/>
            </a:xfrm>
            <a:prstGeom prst="line">
              <a:avLst/>
            </a:prstGeom>
            <a:noFill/>
            <a:ln w="76200">
              <a:solidFill>
                <a:srgbClr val="5F5F5F"/>
              </a:solidFill>
              <a:round/>
              <a:headEnd/>
              <a:tailEnd/>
            </a:ln>
            <a:effectLst/>
          </p:spPr>
          <p:txBody>
            <a:bodyPr lIns="46800" tIns="46800" rIns="46800" bIns="4680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200">
                <a:solidFill>
                  <a:srgbClr val="000000"/>
                </a:solidFill>
              </a:endParaRPr>
            </a:p>
          </p:txBody>
        </p:sp>
      </p:grpSp>
      <p:sp>
        <p:nvSpPr>
          <p:cNvPr id="9" name="Notes" hidden="1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209262" y="6496610"/>
            <a:ext cx="5772727" cy="14007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b">
            <a:spAutoFit/>
          </a:bodyPr>
          <a:lstStyle/>
          <a:p>
            <a:pPr marL="171635" indent="-171635" defTabSz="821186" eaLnBrk="0" fontAlgn="t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900" noProof="1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677" y="273619"/>
            <a:ext cx="3008700" cy="1161777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325" y="273619"/>
            <a:ext cx="5112998" cy="5852784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6677" y="1435396"/>
            <a:ext cx="3008700" cy="4691006"/>
          </a:xfrm>
        </p:spPr>
        <p:txBody>
          <a:bodyPr/>
          <a:lstStyle>
            <a:lvl1pPr marL="0" indent="0">
              <a:buNone/>
              <a:defRPr sz="1300"/>
            </a:lvl1pPr>
            <a:lvl2pPr marL="426129" indent="0">
              <a:buNone/>
              <a:defRPr sz="1100"/>
            </a:lvl2pPr>
            <a:lvl3pPr marL="852257" indent="0">
              <a:buNone/>
              <a:defRPr sz="900"/>
            </a:lvl3pPr>
            <a:lvl4pPr marL="1278386" indent="0">
              <a:buNone/>
              <a:defRPr sz="800"/>
            </a:lvl4pPr>
            <a:lvl5pPr marL="1704514" indent="0">
              <a:buNone/>
              <a:defRPr sz="800"/>
            </a:lvl5pPr>
            <a:lvl6pPr marL="2130643" indent="0">
              <a:buNone/>
              <a:defRPr sz="800"/>
            </a:lvl6pPr>
            <a:lvl7pPr marL="2556772" indent="0">
              <a:buNone/>
              <a:defRPr sz="800"/>
            </a:lvl7pPr>
            <a:lvl8pPr marL="2982899" indent="0">
              <a:buNone/>
              <a:defRPr sz="800"/>
            </a:lvl8pPr>
            <a:lvl9pPr marL="3409028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700"/>
            </a:lvl1pPr>
          </a:lstStyle>
          <a:p>
            <a:pPr>
              <a:defRPr/>
            </a:pPr>
            <a:fld id="{7BA49C52-DFA3-411A-B856-DDBB778B1547}" type="slidenum">
              <a:rPr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39339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5"/>
          <p:cNvGrpSpPr>
            <a:grpSpLocks/>
          </p:cNvGrpSpPr>
          <p:nvPr userDrawn="1"/>
        </p:nvGrpSpPr>
        <p:grpSpPr bwMode="auto">
          <a:xfrm>
            <a:off x="0" y="0"/>
            <a:ext cx="9144000" cy="6858000"/>
            <a:chOff x="0" y="0"/>
            <a:chExt cx="6127" cy="4687"/>
          </a:xfrm>
        </p:grpSpPr>
        <p:sp>
          <p:nvSpPr>
            <p:cNvPr id="6" name="Rectangle 44"/>
            <p:cNvSpPr>
              <a:spLocks noChangeArrowheads="1"/>
            </p:cNvSpPr>
            <p:nvPr/>
          </p:nvSpPr>
          <p:spPr bwMode="white">
            <a:xfrm>
              <a:off x="0" y="713"/>
              <a:ext cx="6127" cy="3974"/>
            </a:xfrm>
            <a:prstGeom prst="rect">
              <a:avLst/>
            </a:prstGeom>
            <a:solidFill>
              <a:srgbClr val="FFFFFF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 lIns="46800" tIns="46800" rIns="46800" bIns="4680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200">
                <a:solidFill>
                  <a:srgbClr val="000000"/>
                </a:solidFill>
              </a:endParaRPr>
            </a:p>
          </p:txBody>
        </p:sp>
        <p:sp>
          <p:nvSpPr>
            <p:cNvPr id="7" name="Rectangle 41"/>
            <p:cNvSpPr>
              <a:spLocks noChangeArrowheads="1"/>
            </p:cNvSpPr>
            <p:nvPr/>
          </p:nvSpPr>
          <p:spPr bwMode="ltGray">
            <a:xfrm>
              <a:off x="0" y="0"/>
              <a:ext cx="6127" cy="704"/>
            </a:xfrm>
            <a:prstGeom prst="rect">
              <a:avLst/>
            </a:prstGeom>
            <a:solidFill>
              <a:srgbClr val="003399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 lIns="46800" tIns="46800" rIns="46800" bIns="4680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200">
                <a:solidFill>
                  <a:srgbClr val="000000"/>
                </a:solidFill>
              </a:endParaRPr>
            </a:p>
          </p:txBody>
        </p:sp>
        <p:sp>
          <p:nvSpPr>
            <p:cNvPr id="8" name="Line 42"/>
            <p:cNvSpPr>
              <a:spLocks noChangeShapeType="1"/>
            </p:cNvSpPr>
            <p:nvPr/>
          </p:nvSpPr>
          <p:spPr bwMode="gray">
            <a:xfrm>
              <a:off x="0" y="713"/>
              <a:ext cx="6127" cy="0"/>
            </a:xfrm>
            <a:prstGeom prst="line">
              <a:avLst/>
            </a:prstGeom>
            <a:noFill/>
            <a:ln w="76200">
              <a:solidFill>
                <a:srgbClr val="5F5F5F"/>
              </a:solidFill>
              <a:round/>
              <a:headEnd/>
              <a:tailEnd/>
            </a:ln>
            <a:effectLst/>
          </p:spPr>
          <p:txBody>
            <a:bodyPr lIns="46800" tIns="46800" rIns="46800" bIns="4680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200">
                <a:solidFill>
                  <a:srgbClr val="000000"/>
                </a:solidFill>
              </a:endParaRPr>
            </a:p>
          </p:txBody>
        </p:sp>
      </p:grpSp>
      <p:sp>
        <p:nvSpPr>
          <p:cNvPr id="9" name="Notes" hidden="1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209262" y="6496610"/>
            <a:ext cx="5772727" cy="14007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b">
            <a:spAutoFit/>
          </a:bodyPr>
          <a:lstStyle/>
          <a:p>
            <a:pPr marL="171635" indent="-171635" defTabSz="821186" eaLnBrk="0" fontAlgn="t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900" noProof="1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386" y="4800747"/>
            <a:ext cx="5486101" cy="566256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386" y="613080"/>
            <a:ext cx="5486101" cy="4114507"/>
          </a:xfrm>
        </p:spPr>
        <p:txBody>
          <a:bodyPr/>
          <a:lstStyle>
            <a:lvl1pPr marL="0" indent="0">
              <a:buNone/>
              <a:defRPr sz="3000"/>
            </a:lvl1pPr>
            <a:lvl2pPr marL="426129" indent="0">
              <a:buNone/>
              <a:defRPr sz="2600"/>
            </a:lvl2pPr>
            <a:lvl3pPr marL="852257" indent="0">
              <a:buNone/>
              <a:defRPr sz="2200"/>
            </a:lvl3pPr>
            <a:lvl4pPr marL="1278386" indent="0">
              <a:buNone/>
              <a:defRPr sz="1900"/>
            </a:lvl4pPr>
            <a:lvl5pPr marL="1704514" indent="0">
              <a:buNone/>
              <a:defRPr sz="1900"/>
            </a:lvl5pPr>
            <a:lvl6pPr marL="2130643" indent="0">
              <a:buNone/>
              <a:defRPr sz="1900"/>
            </a:lvl6pPr>
            <a:lvl7pPr marL="2556772" indent="0">
              <a:buNone/>
              <a:defRPr sz="1900"/>
            </a:lvl7pPr>
            <a:lvl8pPr marL="2982899" indent="0">
              <a:buNone/>
              <a:defRPr sz="1900"/>
            </a:lvl8pPr>
            <a:lvl9pPr marL="3409028" indent="0">
              <a:buNone/>
              <a:defRPr sz="19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386" y="5367004"/>
            <a:ext cx="5486101" cy="804758"/>
          </a:xfrm>
        </p:spPr>
        <p:txBody>
          <a:bodyPr/>
          <a:lstStyle>
            <a:lvl1pPr marL="0" indent="0">
              <a:buNone/>
              <a:defRPr sz="1300"/>
            </a:lvl1pPr>
            <a:lvl2pPr marL="426129" indent="0">
              <a:buNone/>
              <a:defRPr sz="1100"/>
            </a:lvl2pPr>
            <a:lvl3pPr marL="852257" indent="0">
              <a:buNone/>
              <a:defRPr sz="900"/>
            </a:lvl3pPr>
            <a:lvl4pPr marL="1278386" indent="0">
              <a:buNone/>
              <a:defRPr sz="800"/>
            </a:lvl4pPr>
            <a:lvl5pPr marL="1704514" indent="0">
              <a:buNone/>
              <a:defRPr sz="800"/>
            </a:lvl5pPr>
            <a:lvl6pPr marL="2130643" indent="0">
              <a:buNone/>
              <a:defRPr sz="800"/>
            </a:lvl6pPr>
            <a:lvl7pPr marL="2556772" indent="0">
              <a:buNone/>
              <a:defRPr sz="800"/>
            </a:lvl7pPr>
            <a:lvl8pPr marL="2982899" indent="0">
              <a:buNone/>
              <a:defRPr sz="800"/>
            </a:lvl8pPr>
            <a:lvl9pPr marL="3409028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700"/>
            </a:lvl1pPr>
          </a:lstStyle>
          <a:p>
            <a:pPr>
              <a:defRPr/>
            </a:pPr>
            <a:fld id="{12A708E5-3DE9-423E-93CC-C823D9522D7B}" type="slidenum">
              <a:rPr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36452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5"/>
          <p:cNvGrpSpPr>
            <a:grpSpLocks/>
          </p:cNvGrpSpPr>
          <p:nvPr userDrawn="1"/>
        </p:nvGrpSpPr>
        <p:grpSpPr bwMode="auto">
          <a:xfrm>
            <a:off x="0" y="0"/>
            <a:ext cx="9144000" cy="6858000"/>
            <a:chOff x="0" y="0"/>
            <a:chExt cx="6127" cy="4687"/>
          </a:xfrm>
        </p:grpSpPr>
        <p:sp>
          <p:nvSpPr>
            <p:cNvPr id="5" name="Rectangle 44"/>
            <p:cNvSpPr>
              <a:spLocks noChangeArrowheads="1"/>
            </p:cNvSpPr>
            <p:nvPr/>
          </p:nvSpPr>
          <p:spPr bwMode="white">
            <a:xfrm>
              <a:off x="0" y="713"/>
              <a:ext cx="6127" cy="3974"/>
            </a:xfrm>
            <a:prstGeom prst="rect">
              <a:avLst/>
            </a:prstGeom>
            <a:solidFill>
              <a:srgbClr val="FFFFFF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 lIns="46800" tIns="46800" rIns="46800" bIns="4680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200">
                <a:solidFill>
                  <a:srgbClr val="000000"/>
                </a:solidFill>
              </a:endParaRPr>
            </a:p>
          </p:txBody>
        </p:sp>
        <p:sp>
          <p:nvSpPr>
            <p:cNvPr id="6" name="Rectangle 41"/>
            <p:cNvSpPr>
              <a:spLocks noChangeArrowheads="1"/>
            </p:cNvSpPr>
            <p:nvPr/>
          </p:nvSpPr>
          <p:spPr bwMode="ltGray">
            <a:xfrm>
              <a:off x="0" y="0"/>
              <a:ext cx="6127" cy="704"/>
            </a:xfrm>
            <a:prstGeom prst="rect">
              <a:avLst/>
            </a:prstGeom>
            <a:solidFill>
              <a:srgbClr val="003399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 lIns="46800" tIns="46800" rIns="46800" bIns="4680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200">
                <a:solidFill>
                  <a:srgbClr val="000000"/>
                </a:solidFill>
              </a:endParaRPr>
            </a:p>
          </p:txBody>
        </p:sp>
        <p:sp>
          <p:nvSpPr>
            <p:cNvPr id="7" name="Line 42"/>
            <p:cNvSpPr>
              <a:spLocks noChangeShapeType="1"/>
            </p:cNvSpPr>
            <p:nvPr/>
          </p:nvSpPr>
          <p:spPr bwMode="gray">
            <a:xfrm>
              <a:off x="0" y="713"/>
              <a:ext cx="6127" cy="0"/>
            </a:xfrm>
            <a:prstGeom prst="line">
              <a:avLst/>
            </a:prstGeom>
            <a:noFill/>
            <a:ln w="76200">
              <a:solidFill>
                <a:srgbClr val="5F5F5F"/>
              </a:solidFill>
              <a:round/>
              <a:headEnd/>
              <a:tailEnd/>
            </a:ln>
            <a:effectLst/>
          </p:spPr>
          <p:txBody>
            <a:bodyPr lIns="46800" tIns="46800" rIns="46800" bIns="4680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200">
                <a:solidFill>
                  <a:srgbClr val="000000"/>
                </a:solidFill>
              </a:endParaRPr>
            </a:p>
          </p:txBody>
        </p:sp>
      </p:grpSp>
      <p:sp>
        <p:nvSpPr>
          <p:cNvPr id="8" name="Notes" hidden="1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209262" y="6496610"/>
            <a:ext cx="5772727" cy="14007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b">
            <a:spAutoFit/>
          </a:bodyPr>
          <a:lstStyle/>
          <a:p>
            <a:pPr marL="171635" indent="-171635" defTabSz="821186" eaLnBrk="0" fontAlgn="t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900" noProof="1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700"/>
            </a:lvl1pPr>
          </a:lstStyle>
          <a:p>
            <a:pPr>
              <a:defRPr/>
            </a:pPr>
            <a:fld id="{7E2A7203-31EE-4D48-AC92-1F2965887BAB}" type="slidenum">
              <a:rPr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8037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FA28A9-0CB4-4A5F-A7FB-4624908814EE}" type="datetimeFigureOut">
              <a:rPr lang="en-GB"/>
              <a:pPr>
                <a:defRPr/>
              </a:pPr>
              <a:t>14/10/2014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957198-42F1-4EFC-A85C-A9D8CBDB776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9927000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5"/>
          <p:cNvGrpSpPr>
            <a:grpSpLocks/>
          </p:cNvGrpSpPr>
          <p:nvPr userDrawn="1"/>
        </p:nvGrpSpPr>
        <p:grpSpPr bwMode="auto">
          <a:xfrm>
            <a:off x="0" y="0"/>
            <a:ext cx="9144000" cy="6858000"/>
            <a:chOff x="0" y="0"/>
            <a:chExt cx="6127" cy="4687"/>
          </a:xfrm>
        </p:grpSpPr>
        <p:sp>
          <p:nvSpPr>
            <p:cNvPr id="5" name="Rectangle 44"/>
            <p:cNvSpPr>
              <a:spLocks noChangeArrowheads="1"/>
            </p:cNvSpPr>
            <p:nvPr userDrawn="1"/>
          </p:nvSpPr>
          <p:spPr bwMode="white">
            <a:xfrm>
              <a:off x="0" y="713"/>
              <a:ext cx="6127" cy="3974"/>
            </a:xfrm>
            <a:prstGeom prst="rect">
              <a:avLst/>
            </a:prstGeom>
            <a:solidFill>
              <a:srgbClr val="FFFFFF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 lIns="46800" tIns="46800" rIns="46800" bIns="4680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200">
                <a:solidFill>
                  <a:srgbClr val="000000"/>
                </a:solidFill>
              </a:endParaRPr>
            </a:p>
          </p:txBody>
        </p:sp>
        <p:sp>
          <p:nvSpPr>
            <p:cNvPr id="6" name="Rectangle 41"/>
            <p:cNvSpPr>
              <a:spLocks noChangeArrowheads="1"/>
            </p:cNvSpPr>
            <p:nvPr userDrawn="1"/>
          </p:nvSpPr>
          <p:spPr bwMode="ltGray">
            <a:xfrm>
              <a:off x="0" y="0"/>
              <a:ext cx="6127" cy="704"/>
            </a:xfrm>
            <a:prstGeom prst="rect">
              <a:avLst/>
            </a:prstGeom>
            <a:solidFill>
              <a:srgbClr val="003399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 lIns="46800" tIns="46800" rIns="46800" bIns="4680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200">
                <a:solidFill>
                  <a:srgbClr val="000000"/>
                </a:solidFill>
              </a:endParaRPr>
            </a:p>
          </p:txBody>
        </p:sp>
        <p:sp>
          <p:nvSpPr>
            <p:cNvPr id="7" name="Line 42"/>
            <p:cNvSpPr>
              <a:spLocks noChangeShapeType="1"/>
            </p:cNvSpPr>
            <p:nvPr userDrawn="1"/>
          </p:nvSpPr>
          <p:spPr bwMode="gray">
            <a:xfrm>
              <a:off x="0" y="713"/>
              <a:ext cx="6127" cy="0"/>
            </a:xfrm>
            <a:prstGeom prst="line">
              <a:avLst/>
            </a:prstGeom>
            <a:noFill/>
            <a:ln w="76200">
              <a:solidFill>
                <a:srgbClr val="5F5F5F"/>
              </a:solidFill>
              <a:round/>
              <a:headEnd/>
              <a:tailEnd/>
            </a:ln>
            <a:effectLst/>
          </p:spPr>
          <p:txBody>
            <a:bodyPr lIns="46800" tIns="46800" rIns="46800" bIns="4680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200">
                <a:solidFill>
                  <a:srgbClr val="000000"/>
                </a:solidFill>
              </a:endParaRPr>
            </a:p>
          </p:txBody>
        </p:sp>
      </p:grpSp>
      <p:sp>
        <p:nvSpPr>
          <p:cNvPr id="8" name="Notes" hidden="1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209262" y="6496610"/>
            <a:ext cx="5772727" cy="14007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b">
            <a:spAutoFit/>
          </a:bodyPr>
          <a:lstStyle/>
          <a:p>
            <a:pPr marL="171635" indent="-171635" defTabSz="821186" eaLnBrk="0" fontAlgn="t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900" noProof="1">
              <a:solidFill>
                <a:srgbClr val="000000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06877" y="291178"/>
            <a:ext cx="2208767" cy="61000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0573" y="291178"/>
            <a:ext cx="6483032" cy="61000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700"/>
            </a:lvl1pPr>
          </a:lstStyle>
          <a:p>
            <a:pPr>
              <a:defRPr/>
            </a:pPr>
            <a:fld id="{033EA2ED-12AF-4C80-9795-DC919093153B}" type="slidenum">
              <a:rPr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8856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5"/>
          <p:cNvGrpSpPr>
            <a:grpSpLocks/>
          </p:cNvGrpSpPr>
          <p:nvPr userDrawn="1"/>
        </p:nvGrpSpPr>
        <p:grpSpPr bwMode="auto">
          <a:xfrm>
            <a:off x="0" y="0"/>
            <a:ext cx="9144000" cy="6858000"/>
            <a:chOff x="0" y="0"/>
            <a:chExt cx="6127" cy="4687"/>
          </a:xfrm>
        </p:grpSpPr>
        <p:sp>
          <p:nvSpPr>
            <p:cNvPr id="5" name="Rectangle 44"/>
            <p:cNvSpPr>
              <a:spLocks noChangeArrowheads="1"/>
            </p:cNvSpPr>
            <p:nvPr/>
          </p:nvSpPr>
          <p:spPr bwMode="white">
            <a:xfrm>
              <a:off x="0" y="713"/>
              <a:ext cx="6127" cy="3974"/>
            </a:xfrm>
            <a:prstGeom prst="rect">
              <a:avLst/>
            </a:prstGeom>
            <a:solidFill>
              <a:srgbClr val="FFFFFF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 lIns="46800" tIns="46800" rIns="46800" bIns="4680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200">
                <a:solidFill>
                  <a:srgbClr val="000000"/>
                </a:solidFill>
              </a:endParaRPr>
            </a:p>
          </p:txBody>
        </p:sp>
        <p:sp>
          <p:nvSpPr>
            <p:cNvPr id="6" name="Rectangle 41"/>
            <p:cNvSpPr>
              <a:spLocks noChangeArrowheads="1"/>
            </p:cNvSpPr>
            <p:nvPr/>
          </p:nvSpPr>
          <p:spPr bwMode="ltGray">
            <a:xfrm>
              <a:off x="0" y="0"/>
              <a:ext cx="6127" cy="704"/>
            </a:xfrm>
            <a:prstGeom prst="rect">
              <a:avLst/>
            </a:prstGeom>
            <a:solidFill>
              <a:srgbClr val="003399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 lIns="46800" tIns="46800" rIns="46800" bIns="4680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200">
                <a:solidFill>
                  <a:srgbClr val="000000"/>
                </a:solidFill>
              </a:endParaRPr>
            </a:p>
          </p:txBody>
        </p:sp>
        <p:sp>
          <p:nvSpPr>
            <p:cNvPr id="7" name="Line 42"/>
            <p:cNvSpPr>
              <a:spLocks noChangeShapeType="1"/>
            </p:cNvSpPr>
            <p:nvPr/>
          </p:nvSpPr>
          <p:spPr bwMode="gray">
            <a:xfrm>
              <a:off x="0" y="713"/>
              <a:ext cx="6127" cy="0"/>
            </a:xfrm>
            <a:prstGeom prst="line">
              <a:avLst/>
            </a:prstGeom>
            <a:noFill/>
            <a:ln w="76200">
              <a:solidFill>
                <a:srgbClr val="5F5F5F"/>
              </a:solidFill>
              <a:round/>
              <a:headEnd/>
              <a:tailEnd/>
            </a:ln>
            <a:effectLst/>
          </p:spPr>
          <p:txBody>
            <a:bodyPr lIns="46800" tIns="46800" rIns="46800" bIns="4680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200">
                <a:solidFill>
                  <a:srgbClr val="000000"/>
                </a:solidFill>
              </a:endParaRPr>
            </a:p>
          </p:txBody>
        </p:sp>
      </p:grpSp>
      <p:sp>
        <p:nvSpPr>
          <p:cNvPr id="8" name="Notes" hidden="1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209262" y="6496610"/>
            <a:ext cx="5772727" cy="14007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b">
            <a:spAutoFit/>
          </a:bodyPr>
          <a:lstStyle/>
          <a:p>
            <a:pPr marL="171635" indent="-171635" defTabSz="821186" eaLnBrk="0" fontAlgn="t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900" noProof="1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573" y="291176"/>
            <a:ext cx="8835071" cy="4579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53702" y="1293465"/>
            <a:ext cx="8441075" cy="509777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700"/>
            </a:lvl1pPr>
          </a:lstStyle>
          <a:p>
            <a:pPr>
              <a:defRPr/>
            </a:pPr>
            <a:fld id="{9C83FEFA-7E81-424B-A75E-4E9FF876CE4B}" type="slidenum">
              <a:rPr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16339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6350" y="20638"/>
            <a:ext cx="9144000" cy="6858000"/>
            <a:chOff x="0" y="0"/>
            <a:chExt cx="5760" cy="4320"/>
          </a:xfrm>
        </p:grpSpPr>
        <p:sp>
          <p:nvSpPr>
            <p:cNvPr id="304131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04132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304133" name="Freeform 5"/>
          <p:cNvSpPr>
            <a:spLocks/>
          </p:cNvSpPr>
          <p:nvPr/>
        </p:nvSpPr>
        <p:spPr bwMode="hidden">
          <a:xfrm>
            <a:off x="6242050" y="6269038"/>
            <a:ext cx="2895600" cy="609600"/>
          </a:xfrm>
          <a:custGeom>
            <a:avLst/>
            <a:gdLst/>
            <a:ahLst/>
            <a:cxnLst>
              <a:cxn ang="0">
                <a:pos x="5748" y="246"/>
              </a:cxn>
              <a:cxn ang="0">
                <a:pos x="0" y="246"/>
              </a:cxn>
              <a:cxn ang="0">
                <a:pos x="0" y="0"/>
              </a:cxn>
              <a:cxn ang="0">
                <a:pos x="5748" y="0"/>
              </a:cxn>
              <a:cxn ang="0">
                <a:pos x="5748" y="246"/>
              </a:cxn>
              <a:cxn ang="0">
                <a:pos x="5748" y="246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-1588" y="6034088"/>
            <a:ext cx="7845426" cy="850900"/>
            <a:chOff x="0" y="3792"/>
            <a:chExt cx="4942" cy="536"/>
          </a:xfrm>
        </p:grpSpPr>
        <p:sp>
          <p:nvSpPr>
            <p:cNvPr id="304135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/>
              <a:ahLst/>
              <a:cxnLst>
                <a:cxn ang="0">
                  <a:pos x="3132" y="469"/>
                </a:cxn>
                <a:cxn ang="0">
                  <a:pos x="2995" y="395"/>
                </a:cxn>
                <a:cxn ang="0">
                  <a:pos x="2911" y="375"/>
                </a:cxn>
                <a:cxn ang="0">
                  <a:pos x="2678" y="228"/>
                </a:cxn>
                <a:cxn ang="0">
                  <a:pos x="2553" y="74"/>
                </a:cxn>
                <a:cxn ang="0">
                  <a:pos x="2457" y="7"/>
                </a:cxn>
                <a:cxn ang="0">
                  <a:pos x="2403" y="47"/>
                </a:cxn>
                <a:cxn ang="0">
                  <a:pos x="2289" y="74"/>
                </a:cxn>
                <a:cxn ang="0">
                  <a:pos x="2134" y="74"/>
                </a:cxn>
                <a:cxn ang="0">
                  <a:pos x="2044" y="128"/>
                </a:cxn>
                <a:cxn ang="0">
                  <a:pos x="1775" y="222"/>
                </a:cxn>
                <a:cxn ang="0">
                  <a:pos x="1602" y="181"/>
                </a:cxn>
                <a:cxn ang="0">
                  <a:pos x="1560" y="101"/>
                </a:cxn>
                <a:cxn ang="0">
                  <a:pos x="1542" y="87"/>
                </a:cxn>
                <a:cxn ang="0">
                  <a:pos x="1446" y="60"/>
                </a:cxn>
                <a:cxn ang="0">
                  <a:pos x="1375" y="74"/>
                </a:cxn>
                <a:cxn ang="0">
                  <a:pos x="1309" y="87"/>
                </a:cxn>
                <a:cxn ang="0">
                  <a:pos x="1243" y="13"/>
                </a:cxn>
                <a:cxn ang="0">
                  <a:pos x="1225" y="0"/>
                </a:cxn>
                <a:cxn ang="0">
                  <a:pos x="1189" y="0"/>
                </a:cxn>
                <a:cxn ang="0">
                  <a:pos x="1106" y="34"/>
                </a:cxn>
                <a:cxn ang="0">
                  <a:pos x="1106" y="34"/>
                </a:cxn>
                <a:cxn ang="0">
                  <a:pos x="1094" y="40"/>
                </a:cxn>
                <a:cxn ang="0">
                  <a:pos x="1070" y="54"/>
                </a:cxn>
                <a:cxn ang="0">
                  <a:pos x="1034" y="74"/>
                </a:cxn>
                <a:cxn ang="0">
                  <a:pos x="1004" y="74"/>
                </a:cxn>
                <a:cxn ang="0">
                  <a:pos x="986" y="74"/>
                </a:cxn>
                <a:cxn ang="0">
                  <a:pos x="956" y="81"/>
                </a:cxn>
                <a:cxn ang="0">
                  <a:pos x="920" y="94"/>
                </a:cxn>
                <a:cxn ang="0">
                  <a:pos x="884" y="107"/>
                </a:cxn>
                <a:cxn ang="0">
                  <a:pos x="843" y="128"/>
                </a:cxn>
                <a:cxn ang="0">
                  <a:pos x="813" y="141"/>
                </a:cxn>
                <a:cxn ang="0">
                  <a:pos x="789" y="148"/>
                </a:cxn>
                <a:cxn ang="0">
                  <a:pos x="783" y="154"/>
                </a:cxn>
                <a:cxn ang="0">
                  <a:pos x="556" y="228"/>
                </a:cxn>
                <a:cxn ang="0">
                  <a:pos x="394" y="294"/>
                </a:cxn>
                <a:cxn ang="0">
                  <a:pos x="107" y="462"/>
                </a:cxn>
                <a:cxn ang="0">
                  <a:pos x="0" y="536"/>
                </a:cxn>
                <a:cxn ang="0">
                  <a:pos x="3240" y="536"/>
                </a:cxn>
                <a:cxn ang="0">
                  <a:pos x="3132" y="469"/>
                </a:cxn>
                <a:cxn ang="0">
                  <a:pos x="3132" y="469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4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6" cy="536"/>
              <a:chOff x="2486" y="3792"/>
              <a:chExt cx="2456" cy="536"/>
            </a:xfrm>
          </p:grpSpPr>
          <p:sp>
            <p:nvSpPr>
              <p:cNvPr id="304137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4" cy="529"/>
              </a:xfrm>
              <a:custGeom>
                <a:avLst/>
                <a:gdLst/>
                <a:ahLst/>
                <a:cxnLst>
                  <a:cxn ang="0">
                    <a:pos x="636" y="373"/>
                  </a:cxn>
                  <a:cxn ang="0">
                    <a:pos x="495" y="370"/>
                  </a:cxn>
                  <a:cxn ang="0">
                    <a:pos x="280" y="249"/>
                  </a:cxn>
                  <a:cxn ang="0">
                    <a:pos x="127" y="66"/>
                  </a:cxn>
                  <a:cxn ang="0">
                    <a:pos x="0" y="0"/>
                  </a:cxn>
                  <a:cxn ang="0">
                    <a:pos x="22" y="26"/>
                  </a:cxn>
                  <a:cxn ang="0">
                    <a:pos x="0" y="65"/>
                  </a:cxn>
                  <a:cxn ang="0">
                    <a:pos x="30" y="119"/>
                  </a:cxn>
                  <a:cxn ang="0">
                    <a:pos x="75" y="243"/>
                  </a:cxn>
                  <a:cxn ang="0">
                    <a:pos x="45" y="422"/>
                  </a:cxn>
                  <a:cxn ang="0">
                    <a:pos x="200" y="329"/>
                  </a:cxn>
                  <a:cxn ang="0">
                    <a:pos x="592" y="527"/>
                  </a:cxn>
                  <a:cxn ang="0">
                    <a:pos x="994" y="529"/>
                  </a:cxn>
                  <a:cxn ang="0">
                    <a:pos x="828" y="473"/>
                  </a:cxn>
                  <a:cxn ang="0">
                    <a:pos x="636" y="373"/>
                  </a:cxn>
                </a:cxnLst>
                <a:rect l="0" t="0" r="r" b="b"/>
                <a:pathLst>
                  <a:path w="994" h="529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592" y="527"/>
                    </a:lnTo>
                    <a:lnTo>
                      <a:pt x="994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04138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54" y="18"/>
                  </a:cxn>
                  <a:cxn ang="0">
                    <a:pos x="24" y="30"/>
                  </a:cxn>
                  <a:cxn ang="0">
                    <a:pos x="18" y="66"/>
                  </a:cxn>
                  <a:cxn ang="0">
                    <a:pos x="42" y="114"/>
                  </a:cxn>
                  <a:cxn ang="0">
                    <a:pos x="48" y="162"/>
                  </a:cxn>
                  <a:cxn ang="0">
                    <a:pos x="0" y="353"/>
                  </a:cxn>
                  <a:cxn ang="0">
                    <a:pos x="54" y="233"/>
                  </a:cxn>
                  <a:cxn ang="0">
                    <a:pos x="84" y="216"/>
                  </a:cxn>
                  <a:cxn ang="0">
                    <a:pos x="126" y="126"/>
                  </a:cxn>
                  <a:cxn ang="0">
                    <a:pos x="144" y="120"/>
                  </a:cxn>
                  <a:cxn ang="0">
                    <a:pos x="144" y="90"/>
                  </a:cxn>
                  <a:cxn ang="0">
                    <a:pos x="186" y="66"/>
                  </a:cxn>
                  <a:cxn ang="0">
                    <a:pos x="162" y="60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04139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2" y="13"/>
                  </a:cxn>
                  <a:cxn ang="0">
                    <a:pos x="0" y="40"/>
                  </a:cxn>
                  <a:cxn ang="0">
                    <a:pos x="60" y="121"/>
                  </a:cxn>
                  <a:cxn ang="0">
                    <a:pos x="310" y="271"/>
                  </a:cxn>
                  <a:cxn ang="0">
                    <a:pos x="290" y="139"/>
                  </a:cxn>
                  <a:cxn ang="0">
                    <a:pos x="378" y="76"/>
                  </a:cxn>
                  <a:cxn ang="0">
                    <a:pos x="251" y="94"/>
                  </a:cxn>
                  <a:cxn ang="0">
                    <a:pos x="90" y="54"/>
                  </a:cxn>
                  <a:cxn ang="0">
                    <a:pos x="18" y="0"/>
                  </a:cxn>
                  <a:cxn ang="0">
                    <a:pos x="18" y="0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04140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/>
                <a:ahLst/>
                <a:cxnLst>
                  <a:cxn ang="0">
                    <a:pos x="114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" y="6"/>
                  </a:cxn>
                  <a:cxn ang="0">
                    <a:pos x="6" y="18"/>
                  </a:cxn>
                  <a:cxn ang="0">
                    <a:pos x="0" y="24"/>
                  </a:cxn>
                  <a:cxn ang="0">
                    <a:pos x="78" y="60"/>
                  </a:cxn>
                  <a:cxn ang="0">
                    <a:pos x="96" y="42"/>
                  </a:cxn>
                  <a:cxn ang="0">
                    <a:pos x="155" y="66"/>
                  </a:cxn>
                  <a:cxn ang="0">
                    <a:pos x="126" y="24"/>
                  </a:cxn>
                  <a:cxn ang="0">
                    <a:pos x="149" y="0"/>
                  </a:cxn>
                  <a:cxn ang="0">
                    <a:pos x="114" y="0"/>
                  </a:cxn>
                  <a:cxn ang="0">
                    <a:pos x="114" y="0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04141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/>
                <a:ahLst/>
                <a:cxnLst>
                  <a:cxn ang="0">
                    <a:pos x="6" y="36"/>
                  </a:cxn>
                  <a:cxn ang="0">
                    <a:pos x="0" y="18"/>
                  </a:cxn>
                  <a:cxn ang="0">
                    <a:pos x="12" y="6"/>
                  </a:cxn>
                  <a:cxn ang="0">
                    <a:pos x="0" y="6"/>
                  </a:cxn>
                  <a:cxn ang="0">
                    <a:pos x="12" y="6"/>
                  </a:cxn>
                  <a:cxn ang="0">
                    <a:pos x="24" y="6"/>
                  </a:cxn>
                  <a:cxn ang="0">
                    <a:pos x="36" y="6"/>
                  </a:cxn>
                  <a:cxn ang="0">
                    <a:pos x="42" y="0"/>
                  </a:cxn>
                  <a:cxn ang="0">
                    <a:pos x="30" y="18"/>
                  </a:cxn>
                  <a:cxn ang="0">
                    <a:pos x="42" y="48"/>
                  </a:cxn>
                  <a:cxn ang="0">
                    <a:pos x="12" y="72"/>
                  </a:cxn>
                  <a:cxn ang="0">
                    <a:pos x="6" y="36"/>
                  </a:cxn>
                  <a:cxn ang="0">
                    <a:pos x="6" y="36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304142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/>
              <a:ahLst/>
              <a:cxnLst>
                <a:cxn ang="0">
                  <a:pos x="3976" y="527"/>
                </a:cxn>
                <a:cxn ang="0">
                  <a:pos x="3970" y="527"/>
                </a:cxn>
                <a:cxn ang="0">
                  <a:pos x="3844" y="509"/>
                </a:cxn>
                <a:cxn ang="0">
                  <a:pos x="2487" y="305"/>
                </a:cxn>
                <a:cxn ang="0">
                  <a:pos x="2039" y="36"/>
                </a:cxn>
                <a:cxn ang="0">
                  <a:pos x="1907" y="24"/>
                </a:cxn>
                <a:cxn ang="0">
                  <a:pos x="1883" y="54"/>
                </a:cxn>
                <a:cxn ang="0">
                  <a:pos x="1859" y="54"/>
                </a:cxn>
                <a:cxn ang="0">
                  <a:pos x="1830" y="30"/>
                </a:cxn>
                <a:cxn ang="0">
                  <a:pos x="1704" y="102"/>
                </a:cxn>
                <a:cxn ang="0">
                  <a:pos x="1608" y="126"/>
                </a:cxn>
                <a:cxn ang="0">
                  <a:pos x="1561" y="132"/>
                </a:cxn>
                <a:cxn ang="0">
                  <a:pos x="1495" y="102"/>
                </a:cxn>
                <a:cxn ang="0">
                  <a:pos x="1357" y="126"/>
                </a:cxn>
                <a:cxn ang="0">
                  <a:pos x="1285" y="24"/>
                </a:cxn>
                <a:cxn ang="0">
                  <a:pos x="1280" y="18"/>
                </a:cxn>
                <a:cxn ang="0">
                  <a:pos x="1262" y="12"/>
                </a:cxn>
                <a:cxn ang="0">
                  <a:pos x="1238" y="6"/>
                </a:cxn>
                <a:cxn ang="0">
                  <a:pos x="1220" y="0"/>
                </a:cxn>
                <a:cxn ang="0">
                  <a:pos x="1196" y="0"/>
                </a:cxn>
                <a:cxn ang="0">
                  <a:pos x="1166" y="0"/>
                </a:cxn>
                <a:cxn ang="0">
                  <a:pos x="1142" y="0"/>
                </a:cxn>
                <a:cxn ang="0">
                  <a:pos x="1136" y="0"/>
                </a:cxn>
                <a:cxn ang="0">
                  <a:pos x="1130" y="0"/>
                </a:cxn>
                <a:cxn ang="0">
                  <a:pos x="1124" y="6"/>
                </a:cxn>
                <a:cxn ang="0">
                  <a:pos x="1118" y="12"/>
                </a:cxn>
                <a:cxn ang="0">
                  <a:pos x="1100" y="18"/>
                </a:cxn>
                <a:cxn ang="0">
                  <a:pos x="1088" y="18"/>
                </a:cxn>
                <a:cxn ang="0">
                  <a:pos x="1070" y="24"/>
                </a:cxn>
                <a:cxn ang="0">
                  <a:pos x="1052" y="30"/>
                </a:cxn>
                <a:cxn ang="0">
                  <a:pos x="1034" y="36"/>
                </a:cxn>
                <a:cxn ang="0">
                  <a:pos x="1028" y="42"/>
                </a:cxn>
                <a:cxn ang="0">
                  <a:pos x="969" y="60"/>
                </a:cxn>
                <a:cxn ang="0">
                  <a:pos x="921" y="72"/>
                </a:cxn>
                <a:cxn ang="0">
                  <a:pos x="855" y="48"/>
                </a:cxn>
                <a:cxn ang="0">
                  <a:pos x="825" y="48"/>
                </a:cxn>
                <a:cxn ang="0">
                  <a:pos x="759" y="72"/>
                </a:cxn>
                <a:cxn ang="0">
                  <a:pos x="735" y="72"/>
                </a:cxn>
                <a:cxn ang="0">
                  <a:pos x="706" y="60"/>
                </a:cxn>
                <a:cxn ang="0">
                  <a:pos x="640" y="60"/>
                </a:cxn>
                <a:cxn ang="0">
                  <a:pos x="544" y="72"/>
                </a:cxn>
                <a:cxn ang="0">
                  <a:pos x="389" y="18"/>
                </a:cxn>
                <a:cxn ang="0">
                  <a:pos x="323" y="60"/>
                </a:cxn>
                <a:cxn ang="0">
                  <a:pos x="317" y="60"/>
                </a:cxn>
                <a:cxn ang="0">
                  <a:pos x="305" y="72"/>
                </a:cxn>
                <a:cxn ang="0">
                  <a:pos x="287" y="78"/>
                </a:cxn>
                <a:cxn ang="0">
                  <a:pos x="263" y="90"/>
                </a:cxn>
                <a:cxn ang="0">
                  <a:pos x="203" y="120"/>
                </a:cxn>
                <a:cxn ang="0">
                  <a:pos x="149" y="150"/>
                </a:cxn>
                <a:cxn ang="0">
                  <a:pos x="78" y="168"/>
                </a:cxn>
                <a:cxn ang="0">
                  <a:pos x="0" y="180"/>
                </a:cxn>
                <a:cxn ang="0">
                  <a:pos x="0" y="527"/>
                </a:cxn>
                <a:cxn ang="0">
                  <a:pos x="1010" y="527"/>
                </a:cxn>
                <a:cxn ang="0">
                  <a:pos x="3725" y="527"/>
                </a:cxn>
                <a:cxn ang="0">
                  <a:pos x="3976" y="527"/>
                </a:cxn>
                <a:cxn ang="0">
                  <a:pos x="3976" y="527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304144" name="Freeform 16"/>
            <p:cNvSpPr>
              <a:spLocks/>
            </p:cNvSpPr>
            <p:nvPr userDrawn="1"/>
          </p:nvSpPr>
          <p:spPr bwMode="auto">
            <a:xfrm>
              <a:off x="1196" y="3793"/>
              <a:ext cx="365" cy="291"/>
            </a:xfrm>
            <a:custGeom>
              <a:avLst/>
              <a:gdLst/>
              <a:ahLst/>
              <a:cxnLst>
                <a:cxn ang="0">
                  <a:pos x="24" y="24"/>
                </a:cxn>
                <a:cxn ang="0">
                  <a:pos x="0" y="60"/>
                </a:cxn>
                <a:cxn ang="0">
                  <a:pos x="66" y="108"/>
                </a:cxn>
                <a:cxn ang="0">
                  <a:pos x="143" y="180"/>
                </a:cxn>
                <a:cxn ang="0">
                  <a:pos x="191" y="168"/>
                </a:cxn>
                <a:cxn ang="0">
                  <a:pos x="341" y="287"/>
                </a:cxn>
                <a:cxn ang="0">
                  <a:pos x="305" y="174"/>
                </a:cxn>
                <a:cxn ang="0">
                  <a:pos x="365" y="132"/>
                </a:cxn>
                <a:cxn ang="0">
                  <a:pos x="359" y="126"/>
                </a:cxn>
                <a:cxn ang="0">
                  <a:pos x="335" y="114"/>
                </a:cxn>
                <a:cxn ang="0">
                  <a:pos x="299" y="90"/>
                </a:cxn>
                <a:cxn ang="0">
                  <a:pos x="257" y="72"/>
                </a:cxn>
                <a:cxn ang="0">
                  <a:pos x="215" y="54"/>
                </a:cxn>
                <a:cxn ang="0">
                  <a:pos x="173" y="36"/>
                </a:cxn>
                <a:cxn ang="0">
                  <a:pos x="143" y="24"/>
                </a:cxn>
                <a:cxn ang="0">
                  <a:pos x="131" y="18"/>
                </a:cxn>
                <a:cxn ang="0">
                  <a:pos x="107" y="18"/>
                </a:cxn>
                <a:cxn ang="0">
                  <a:pos x="95" y="18"/>
                </a:cxn>
                <a:cxn ang="0">
                  <a:pos x="72" y="12"/>
                </a:cxn>
                <a:cxn ang="0">
                  <a:pos x="66" y="12"/>
                </a:cxn>
                <a:cxn ang="0">
                  <a:pos x="54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24" y="24"/>
                </a:cxn>
                <a:cxn ang="0">
                  <a:pos x="24" y="24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04145" name="Freeform 17"/>
            <p:cNvSpPr>
              <a:spLocks/>
            </p:cNvSpPr>
            <p:nvPr userDrawn="1"/>
          </p:nvSpPr>
          <p:spPr bwMode="auto">
            <a:xfrm>
              <a:off x="1943" y="3829"/>
              <a:ext cx="2033" cy="499"/>
            </a:xfrm>
            <a:custGeom>
              <a:avLst/>
              <a:gdLst/>
              <a:ahLst/>
              <a:cxnLst>
                <a:cxn ang="0">
                  <a:pos x="186" y="18"/>
                </a:cxn>
                <a:cxn ang="0">
                  <a:pos x="138" y="6"/>
                </a:cxn>
                <a:cxn ang="0">
                  <a:pos x="96" y="0"/>
                </a:cxn>
                <a:cxn ang="0">
                  <a:pos x="36" y="0"/>
                </a:cxn>
                <a:cxn ang="0">
                  <a:pos x="12" y="25"/>
                </a:cxn>
                <a:cxn ang="0">
                  <a:pos x="0" y="128"/>
                </a:cxn>
                <a:cxn ang="0">
                  <a:pos x="60" y="104"/>
                </a:cxn>
                <a:cxn ang="0">
                  <a:pos x="90" y="134"/>
                </a:cxn>
                <a:cxn ang="0">
                  <a:pos x="150" y="153"/>
                </a:cxn>
                <a:cxn ang="0">
                  <a:pos x="209" y="273"/>
                </a:cxn>
                <a:cxn ang="0">
                  <a:pos x="401" y="359"/>
                </a:cxn>
                <a:cxn ang="0">
                  <a:pos x="777" y="359"/>
                </a:cxn>
                <a:cxn ang="0">
                  <a:pos x="2033" y="499"/>
                </a:cxn>
                <a:cxn ang="0">
                  <a:pos x="2033" y="499"/>
                </a:cxn>
                <a:cxn ang="0">
                  <a:pos x="1991" y="493"/>
                </a:cxn>
                <a:cxn ang="0">
                  <a:pos x="676" y="243"/>
                </a:cxn>
                <a:cxn ang="0">
                  <a:pos x="514" y="159"/>
                </a:cxn>
                <a:cxn ang="0">
                  <a:pos x="425" y="110"/>
                </a:cxn>
                <a:cxn ang="0">
                  <a:pos x="365" y="92"/>
                </a:cxn>
                <a:cxn ang="0">
                  <a:pos x="281" y="61"/>
                </a:cxn>
                <a:cxn ang="0">
                  <a:pos x="186" y="18"/>
                </a:cxn>
                <a:cxn ang="0">
                  <a:pos x="186" y="18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04146" name="Freeform 18"/>
            <p:cNvSpPr>
              <a:spLocks/>
            </p:cNvSpPr>
            <p:nvPr userDrawn="1"/>
          </p:nvSpPr>
          <p:spPr bwMode="auto">
            <a:xfrm>
              <a:off x="1830" y="3823"/>
              <a:ext cx="71" cy="61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6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29" y="18"/>
                </a:cxn>
                <a:cxn ang="0">
                  <a:pos x="53" y="18"/>
                </a:cxn>
                <a:cxn ang="0">
                  <a:pos x="59" y="30"/>
                </a:cxn>
                <a:cxn ang="0">
                  <a:pos x="65" y="42"/>
                </a:cxn>
                <a:cxn ang="0">
                  <a:pos x="71" y="54"/>
                </a:cxn>
                <a:cxn ang="0">
                  <a:pos x="71" y="60"/>
                </a:cxn>
                <a:cxn ang="0">
                  <a:pos x="59" y="54"/>
                </a:cxn>
                <a:cxn ang="0">
                  <a:pos x="47" y="42"/>
                </a:cxn>
                <a:cxn ang="0">
                  <a:pos x="23" y="30"/>
                </a:cxn>
                <a:cxn ang="0">
                  <a:pos x="23" y="36"/>
                </a:cxn>
                <a:cxn ang="0">
                  <a:pos x="18" y="42"/>
                </a:cxn>
                <a:cxn ang="0">
                  <a:pos x="12" y="48"/>
                </a:cxn>
                <a:cxn ang="0">
                  <a:pos x="6" y="48"/>
                </a:cxn>
                <a:cxn ang="0">
                  <a:pos x="6" y="48"/>
                </a:cxn>
                <a:cxn ang="0">
                  <a:pos x="6" y="36"/>
                </a:cxn>
                <a:cxn ang="0">
                  <a:pos x="0" y="18"/>
                </a:cxn>
                <a:cxn ang="0">
                  <a:pos x="0" y="18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04147" name="Freeform 19"/>
            <p:cNvSpPr>
              <a:spLocks/>
            </p:cNvSpPr>
            <p:nvPr userDrawn="1"/>
          </p:nvSpPr>
          <p:spPr bwMode="auto">
            <a:xfrm>
              <a:off x="855" y="3842"/>
              <a:ext cx="161" cy="164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48" y="6"/>
                </a:cxn>
                <a:cxn ang="0">
                  <a:pos x="72" y="6"/>
                </a:cxn>
                <a:cxn ang="0">
                  <a:pos x="114" y="12"/>
                </a:cxn>
                <a:cxn ang="0">
                  <a:pos x="96" y="54"/>
                </a:cxn>
                <a:cxn ang="0">
                  <a:pos x="96" y="60"/>
                </a:cxn>
                <a:cxn ang="0">
                  <a:pos x="102" y="72"/>
                </a:cxn>
                <a:cxn ang="0">
                  <a:pos x="108" y="84"/>
                </a:cxn>
                <a:cxn ang="0">
                  <a:pos x="120" y="96"/>
                </a:cxn>
                <a:cxn ang="0">
                  <a:pos x="143" y="114"/>
                </a:cxn>
                <a:cxn ang="0">
                  <a:pos x="155" y="138"/>
                </a:cxn>
                <a:cxn ang="0">
                  <a:pos x="161" y="156"/>
                </a:cxn>
                <a:cxn ang="0">
                  <a:pos x="161" y="162"/>
                </a:cxn>
                <a:cxn ang="0">
                  <a:pos x="96" y="102"/>
                </a:cxn>
                <a:cxn ang="0">
                  <a:pos x="30" y="54"/>
                </a:cxn>
                <a:cxn ang="0">
                  <a:pos x="0" y="0"/>
                </a:cxn>
                <a:cxn ang="0">
                  <a:pos x="30" y="0"/>
                </a:cxn>
                <a:cxn ang="0">
                  <a:pos x="30" y="0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04148" name="Freeform 20"/>
            <p:cNvSpPr>
              <a:spLocks/>
            </p:cNvSpPr>
            <p:nvPr userDrawn="1"/>
          </p:nvSpPr>
          <p:spPr bwMode="auto">
            <a:xfrm>
              <a:off x="706" y="3854"/>
              <a:ext cx="59" cy="61"/>
            </a:xfrm>
            <a:custGeom>
              <a:avLst/>
              <a:gdLst/>
              <a:ahLst/>
              <a:cxnLst>
                <a:cxn ang="0">
                  <a:pos x="59" y="6"/>
                </a:cxn>
                <a:cxn ang="0">
                  <a:pos x="41" y="30"/>
                </a:cxn>
                <a:cxn ang="0">
                  <a:pos x="41" y="36"/>
                </a:cxn>
                <a:cxn ang="0">
                  <a:pos x="47" y="42"/>
                </a:cxn>
                <a:cxn ang="0">
                  <a:pos x="53" y="54"/>
                </a:cxn>
                <a:cxn ang="0">
                  <a:pos x="53" y="60"/>
                </a:cxn>
                <a:cxn ang="0">
                  <a:pos x="47" y="54"/>
                </a:cxn>
                <a:cxn ang="0">
                  <a:pos x="35" y="48"/>
                </a:cxn>
                <a:cxn ang="0">
                  <a:pos x="23" y="36"/>
                </a:cxn>
                <a:cxn ang="0">
                  <a:pos x="17" y="30"/>
                </a:cxn>
                <a:cxn ang="0">
                  <a:pos x="0" y="0"/>
                </a:cxn>
                <a:cxn ang="0">
                  <a:pos x="59" y="6"/>
                </a:cxn>
                <a:cxn ang="0">
                  <a:pos x="59" y="6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04149" name="Freeform 21"/>
            <p:cNvSpPr>
              <a:spLocks/>
            </p:cNvSpPr>
            <p:nvPr userDrawn="1"/>
          </p:nvSpPr>
          <p:spPr bwMode="auto">
            <a:xfrm>
              <a:off x="395" y="3811"/>
              <a:ext cx="245" cy="207"/>
            </a:xfrm>
            <a:custGeom>
              <a:avLst/>
              <a:gdLst/>
              <a:ahLst/>
              <a:cxnLst>
                <a:cxn ang="0">
                  <a:pos x="233" y="36"/>
                </a:cxn>
                <a:cxn ang="0">
                  <a:pos x="245" y="42"/>
                </a:cxn>
                <a:cxn ang="0">
                  <a:pos x="209" y="84"/>
                </a:cxn>
                <a:cxn ang="0">
                  <a:pos x="143" y="132"/>
                </a:cxn>
                <a:cxn ang="0">
                  <a:pos x="167" y="156"/>
                </a:cxn>
                <a:cxn ang="0">
                  <a:pos x="179" y="204"/>
                </a:cxn>
                <a:cxn ang="0">
                  <a:pos x="77" y="132"/>
                </a:cxn>
                <a:cxn ang="0">
                  <a:pos x="47" y="84"/>
                </a:cxn>
                <a:cxn ang="0">
                  <a:pos x="89" y="66"/>
                </a:cxn>
                <a:cxn ang="0">
                  <a:pos x="59" y="36"/>
                </a:cxn>
                <a:cxn ang="0">
                  <a:pos x="0" y="12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12" y="0"/>
                </a:cxn>
                <a:cxn ang="0">
                  <a:pos x="47" y="6"/>
                </a:cxn>
                <a:cxn ang="0">
                  <a:pos x="77" y="6"/>
                </a:cxn>
                <a:cxn ang="0">
                  <a:pos x="83" y="6"/>
                </a:cxn>
                <a:cxn ang="0">
                  <a:pos x="89" y="6"/>
                </a:cxn>
                <a:cxn ang="0">
                  <a:pos x="101" y="12"/>
                </a:cxn>
                <a:cxn ang="0">
                  <a:pos x="125" y="12"/>
                </a:cxn>
                <a:cxn ang="0">
                  <a:pos x="143" y="18"/>
                </a:cxn>
                <a:cxn ang="0">
                  <a:pos x="149" y="18"/>
                </a:cxn>
                <a:cxn ang="0">
                  <a:pos x="149" y="18"/>
                </a:cxn>
                <a:cxn ang="0">
                  <a:pos x="203" y="24"/>
                </a:cxn>
                <a:cxn ang="0">
                  <a:pos x="233" y="36"/>
                </a:cxn>
                <a:cxn ang="0">
                  <a:pos x="233" y="36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304150" name="Rectangle 2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447800"/>
            <a:ext cx="8229600" cy="1736725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4151" name="Rectangle 2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04152" name="Rectangle 24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04153" name="Rectangle 25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79F734CF-39EE-4D4E-9CCB-18B7679B4A22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04154" name="Rectangle 2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2149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043C8C-A359-4940-B435-40E0D19E457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95965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04D88D-267E-46DA-8526-FC30E801016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834326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C1801F-E586-4B4F-8965-B1A753A3A9C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79323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3BD3FA-D2AA-4832-8266-621EB293E5A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505891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994EB7-0DA8-4EB6-8629-E1F09B16026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435184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A6C275-94E1-46D0-A008-B105153923B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490758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A7666F-1AFB-44A7-BA9C-28D094871B7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4793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CBA923-3775-4599-8451-185DA66AE655}" type="datetimeFigureOut">
              <a:rPr lang="en-GB"/>
              <a:pPr>
                <a:defRPr/>
              </a:pPr>
              <a:t>14/10/2014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6C53EC-1A33-43E8-B72D-E806FB37778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9546471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524F3B-6175-40C5-9326-605090FACC1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204858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317540-DFA4-4768-8C3E-D1CC954279C2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028528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6AB7D6-3286-4C2E-B036-5A7A8D30EC5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627938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495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0C55E99A-AAA4-4E0F-8A24-FB5B03B33A5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562035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96FDDDCD-3B49-4BE1-BF30-2C01D3309F3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358503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2FF9BCF1-C893-412F-B2CD-55884087861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845292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533" y="930275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2147888"/>
            <a:ext cx="3818467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39734" y="2147888"/>
            <a:ext cx="3818467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39734" y="4281488"/>
            <a:ext cx="3818467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3246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3246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3246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2C4D0E98-48F1-47D6-878A-D6EA4586D39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1662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4A663A-987C-4C24-89EC-0804D7662718}" type="datetimeFigureOut">
              <a:rPr lang="en-GB"/>
              <a:pPr>
                <a:defRPr/>
              </a:pPr>
              <a:t>14/10/2014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425074-2820-4544-831F-8F3A47EA5A2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1585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0159A1-D204-47D5-A8CC-9606A261EC4B}" type="datetimeFigureOut">
              <a:rPr lang="en-GB"/>
              <a:pPr>
                <a:defRPr/>
              </a:pPr>
              <a:t>14/10/2014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2C82EA-66F5-42AE-A6A7-08BBF3BF44D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36614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FFBDB0-D27C-4CBD-8437-94BE3CB39756}" type="datetimeFigureOut">
              <a:rPr lang="en-GB"/>
              <a:pPr>
                <a:defRPr/>
              </a:pPr>
              <a:t>14/10/2014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3781F6-D34D-4338-BA2C-82D150B4E11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66492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A8B878-09B2-4468-BB0B-C006ADD5D233}" type="datetimeFigureOut">
              <a:rPr lang="en-GB"/>
              <a:pPr>
                <a:defRPr/>
              </a:pPr>
              <a:t>14/10/2014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81ABB8-4469-4A44-929D-5479E63E746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02504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7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A5039-ACA1-445C-9751-4CC129A7E3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18E73-C41A-4659-84D5-57985A46A6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6288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A5039-ACA1-445C-9751-4CC129A7E3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18E73-C41A-4659-84D5-57985A46A6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6245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5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A5039-ACA1-445C-9751-4CC129A7E3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18E73-C41A-4659-84D5-57985A46A6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9675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A5039-ACA1-445C-9751-4CC129A7E3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18E73-C41A-4659-84D5-57985A46A6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7547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A5039-ACA1-445C-9751-4CC129A7E3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18E73-C41A-4659-84D5-57985A46A6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4635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A5039-ACA1-445C-9751-4CC129A7E3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18E73-C41A-4659-84D5-57985A46A6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4200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A5039-ACA1-445C-9751-4CC129A7E3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18E73-C41A-4659-84D5-57985A46A6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426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5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A5039-ACA1-445C-9751-4CC129A7E3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18E73-C41A-4659-84D5-57985A46A6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2718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A5039-ACA1-445C-9751-4CC129A7E3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18E73-C41A-4659-84D5-57985A46A6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2551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A5039-ACA1-445C-9751-4CC129A7E3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18E73-C41A-4659-84D5-57985A46A6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8604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A5039-ACA1-445C-9751-4CC129A7E3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18E73-C41A-4659-84D5-57985A46A6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464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Tim Katerberg\AppData\Local\Microsoft\Windows\Temporary Internet Files\Content.Outlook\AIJVMO4L\Ross 1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128" y="484655"/>
            <a:ext cx="3420341" cy="3741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ttp://www.aravind.org/imagenew/newheader.gif"/>
          <p:cNvPicPr>
            <a:picLocks noChangeAspect="1" noChangeArrowheads="1"/>
          </p:cNvPicPr>
          <p:nvPr userDrawn="1"/>
        </p:nvPicPr>
        <p:blipFill>
          <a:blip r:embed="rId4" cstate="print"/>
          <a:srcRect r="69517"/>
          <a:stretch>
            <a:fillRect/>
          </a:stretch>
        </p:blipFill>
        <p:spPr bwMode="auto">
          <a:xfrm>
            <a:off x="4808086" y="1423956"/>
            <a:ext cx="3421322" cy="21612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Rounded Rectangle 5"/>
          <p:cNvSpPr/>
          <p:nvPr userDrawn="1"/>
        </p:nvSpPr>
        <p:spPr bwMode="auto">
          <a:xfrm>
            <a:off x="4808697" y="551890"/>
            <a:ext cx="3420341" cy="830636"/>
          </a:xfrm>
          <a:prstGeom prst="roundRect">
            <a:avLst/>
          </a:prstGeom>
          <a:solidFill>
            <a:srgbClr val="002060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 anchor="ctr"/>
          <a:lstStyle/>
          <a:p>
            <a:pPr marL="426129" lvl="1" eaLnBrk="0" fontAlgn="base" hangingPunct="0">
              <a:spcAft>
                <a:spcPct val="0"/>
              </a:spcAft>
              <a:tabLst>
                <a:tab pos="480874" algn="l"/>
              </a:tabLst>
              <a:defRPr/>
            </a:pPr>
            <a:r>
              <a:rPr lang="en-US" sz="3000" dirty="0">
                <a:solidFill>
                  <a:srgbClr val="FFFFFF"/>
                </a:solidFill>
                <a:latin typeface="Arial Rounded MT Bold" pitchFamily="34" charset="0"/>
                <a:cs typeface="Arial" pitchFamily="34" charset="0"/>
              </a:rPr>
              <a:t>Aravind</a:t>
            </a:r>
            <a:endParaRPr lang="en-US" sz="2600" dirty="0">
              <a:solidFill>
                <a:srgbClr val="FFFFFF"/>
              </a:solidFill>
              <a:latin typeface="Arial Rounded MT Bold" pitchFamily="34" charset="0"/>
              <a:cs typeface="Arial" pitchFamily="34" charset="0"/>
            </a:endParaRPr>
          </a:p>
          <a:p>
            <a:pPr marL="426129" lvl="1" eaLnBrk="0" fontAlgn="base" hangingPunct="0">
              <a:spcAft>
                <a:spcPct val="0"/>
              </a:spcAft>
              <a:tabLst>
                <a:tab pos="480874" algn="l"/>
              </a:tabLst>
              <a:defRPr/>
            </a:pPr>
            <a:r>
              <a:rPr lang="en-US" sz="2200" dirty="0">
                <a:solidFill>
                  <a:srgbClr val="FFFFFF"/>
                </a:solidFill>
                <a:latin typeface="Arial Rounded MT Bold" pitchFamily="34" charset="0"/>
                <a:cs typeface="Times New Roman" pitchFamily="18" charset="0"/>
              </a:rPr>
              <a:t>Eye Care System</a:t>
            </a:r>
          </a:p>
        </p:txBody>
      </p:sp>
      <p:sp>
        <p:nvSpPr>
          <p:cNvPr id="3074" name="Presentation Title"/>
          <p:cNvSpPr>
            <a:spLocks noGrp="1" noChangeArrowheads="1"/>
          </p:cNvSpPr>
          <p:nvPr>
            <p:ph type="ctrTitle" sz="quarter"/>
          </p:nvPr>
        </p:nvSpPr>
        <p:spPr bwMode="auto">
          <a:xfrm>
            <a:off x="647707" y="4294533"/>
            <a:ext cx="8217213" cy="588205"/>
          </a:xfrm>
        </p:spPr>
        <p:txBody>
          <a:bodyPr lIns="82609" tIns="41306" rIns="82609" bIns="41306" anchor="b">
            <a:spAutoFit/>
          </a:bodyPr>
          <a:lstStyle>
            <a:lvl1pPr>
              <a:defRPr sz="3300" b="1" noProof="1">
                <a:solidFill>
                  <a:schemeClr val="tx1"/>
                </a:solidFill>
              </a:defRPr>
            </a:lvl1pPr>
          </a:lstStyle>
          <a:p>
            <a:endParaRPr lang="en-US" noProof="1"/>
          </a:p>
        </p:txBody>
      </p:sp>
      <p:sp>
        <p:nvSpPr>
          <p:cNvPr id="3075" name="Sub Title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647707" y="4882686"/>
            <a:ext cx="8223182" cy="545084"/>
          </a:xfrm>
        </p:spPr>
        <p:txBody>
          <a:bodyPr lIns="82609" tIns="41306" rIns="82609" bIns="41306">
            <a:spAutoFit/>
          </a:bodyPr>
          <a:lstStyle>
            <a:lvl1pPr marL="0" indent="0">
              <a:spcBef>
                <a:spcPct val="0"/>
              </a:spcBef>
              <a:buFont typeface="Verdana" pitchFamily="34" charset="0"/>
              <a:buNone/>
              <a:defRPr sz="3000" noProof="1"/>
            </a:lvl1pPr>
          </a:lstStyle>
          <a:p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35159232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5"/>
          <p:cNvGrpSpPr>
            <a:grpSpLocks/>
          </p:cNvGrpSpPr>
          <p:nvPr userDrawn="1"/>
        </p:nvGrpSpPr>
        <p:grpSpPr bwMode="auto">
          <a:xfrm>
            <a:off x="0" y="0"/>
            <a:ext cx="9144000" cy="6858000"/>
            <a:chOff x="0" y="0"/>
            <a:chExt cx="6127" cy="4687"/>
          </a:xfrm>
        </p:grpSpPr>
        <p:sp>
          <p:nvSpPr>
            <p:cNvPr id="5" name="Rectangle 44"/>
            <p:cNvSpPr>
              <a:spLocks noChangeArrowheads="1"/>
            </p:cNvSpPr>
            <p:nvPr/>
          </p:nvSpPr>
          <p:spPr bwMode="white">
            <a:xfrm>
              <a:off x="0" y="713"/>
              <a:ext cx="6127" cy="3974"/>
            </a:xfrm>
            <a:prstGeom prst="rect">
              <a:avLst/>
            </a:prstGeom>
            <a:solidFill>
              <a:srgbClr val="FFFFFF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 lIns="46800" tIns="46800" rIns="46800" bIns="4680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2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6" name="Rectangle 41"/>
            <p:cNvSpPr>
              <a:spLocks noChangeArrowheads="1"/>
            </p:cNvSpPr>
            <p:nvPr/>
          </p:nvSpPr>
          <p:spPr bwMode="ltGray">
            <a:xfrm>
              <a:off x="0" y="0"/>
              <a:ext cx="6127" cy="704"/>
            </a:xfrm>
            <a:prstGeom prst="rect">
              <a:avLst/>
            </a:prstGeom>
            <a:solidFill>
              <a:srgbClr val="003399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 lIns="46800" tIns="46800" rIns="46800" bIns="4680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2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7" name="Line 42"/>
            <p:cNvSpPr>
              <a:spLocks noChangeShapeType="1"/>
            </p:cNvSpPr>
            <p:nvPr/>
          </p:nvSpPr>
          <p:spPr bwMode="gray">
            <a:xfrm>
              <a:off x="0" y="713"/>
              <a:ext cx="6127" cy="0"/>
            </a:xfrm>
            <a:prstGeom prst="line">
              <a:avLst/>
            </a:prstGeom>
            <a:noFill/>
            <a:ln w="76200">
              <a:solidFill>
                <a:srgbClr val="5F5F5F"/>
              </a:solidFill>
              <a:round/>
              <a:headEnd/>
              <a:tailEnd/>
            </a:ln>
            <a:effectLst/>
          </p:spPr>
          <p:txBody>
            <a:bodyPr lIns="46800" tIns="46800" rIns="46800" bIns="4680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20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8" name="Notes" hidden="1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209264" y="6496610"/>
            <a:ext cx="5772727" cy="14007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b">
            <a:spAutoFit/>
          </a:bodyPr>
          <a:lstStyle/>
          <a:p>
            <a:pPr marL="171635" indent="-171635" defTabSz="821186" eaLnBrk="0" fontAlgn="t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900" noProof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700"/>
            </a:lvl1pPr>
          </a:lstStyle>
          <a:p>
            <a:pPr>
              <a:defRPr/>
            </a:pPr>
            <a:fld id="{31398103-8B43-4213-A2D3-B0DBD33E13CC}" type="slidenum">
              <a:rPr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7743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5"/>
          <p:cNvGrpSpPr>
            <a:grpSpLocks/>
          </p:cNvGrpSpPr>
          <p:nvPr userDrawn="1"/>
        </p:nvGrpSpPr>
        <p:grpSpPr bwMode="auto">
          <a:xfrm>
            <a:off x="0" y="0"/>
            <a:ext cx="9144000" cy="6858000"/>
            <a:chOff x="0" y="0"/>
            <a:chExt cx="6127" cy="4687"/>
          </a:xfrm>
        </p:grpSpPr>
        <p:sp>
          <p:nvSpPr>
            <p:cNvPr id="5" name="Rectangle 44"/>
            <p:cNvSpPr>
              <a:spLocks noChangeArrowheads="1"/>
            </p:cNvSpPr>
            <p:nvPr/>
          </p:nvSpPr>
          <p:spPr bwMode="white">
            <a:xfrm>
              <a:off x="0" y="713"/>
              <a:ext cx="6127" cy="3974"/>
            </a:xfrm>
            <a:prstGeom prst="rect">
              <a:avLst/>
            </a:prstGeom>
            <a:solidFill>
              <a:srgbClr val="FFFFFF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 lIns="46800" tIns="46800" rIns="46800" bIns="4680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2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6" name="Rectangle 41"/>
            <p:cNvSpPr>
              <a:spLocks noChangeArrowheads="1"/>
            </p:cNvSpPr>
            <p:nvPr/>
          </p:nvSpPr>
          <p:spPr bwMode="ltGray">
            <a:xfrm>
              <a:off x="0" y="0"/>
              <a:ext cx="6127" cy="704"/>
            </a:xfrm>
            <a:prstGeom prst="rect">
              <a:avLst/>
            </a:prstGeom>
            <a:solidFill>
              <a:srgbClr val="003399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 lIns="46800" tIns="46800" rIns="46800" bIns="4680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2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7" name="Line 42"/>
            <p:cNvSpPr>
              <a:spLocks noChangeShapeType="1"/>
            </p:cNvSpPr>
            <p:nvPr/>
          </p:nvSpPr>
          <p:spPr bwMode="gray">
            <a:xfrm>
              <a:off x="0" y="713"/>
              <a:ext cx="6127" cy="0"/>
            </a:xfrm>
            <a:prstGeom prst="line">
              <a:avLst/>
            </a:prstGeom>
            <a:noFill/>
            <a:ln w="76200">
              <a:solidFill>
                <a:srgbClr val="5F5F5F"/>
              </a:solidFill>
              <a:round/>
              <a:headEnd/>
              <a:tailEnd/>
            </a:ln>
            <a:effectLst/>
          </p:spPr>
          <p:txBody>
            <a:bodyPr lIns="46800" tIns="46800" rIns="46800" bIns="4680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20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8" name="Notes" hidden="1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209264" y="6496610"/>
            <a:ext cx="5772727" cy="14007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b">
            <a:spAutoFit/>
          </a:bodyPr>
          <a:lstStyle/>
          <a:p>
            <a:pPr marL="171635" indent="-171635" defTabSz="821186" eaLnBrk="0" fontAlgn="t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900" noProof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30" y="4407147"/>
            <a:ext cx="7772475" cy="1362236"/>
          </a:xfrm>
        </p:spPr>
        <p:txBody>
          <a:bodyPr anchor="t"/>
          <a:lstStyle>
            <a:lvl1pPr algn="l">
              <a:defRPr sz="3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30" y="2907380"/>
            <a:ext cx="7772475" cy="1499775"/>
          </a:xfrm>
        </p:spPr>
        <p:txBody>
          <a:bodyPr anchor="b"/>
          <a:lstStyle>
            <a:lvl1pPr marL="0" indent="0">
              <a:buNone/>
              <a:defRPr sz="1900"/>
            </a:lvl1pPr>
            <a:lvl2pPr marL="426129" indent="0">
              <a:buNone/>
              <a:defRPr sz="1700"/>
            </a:lvl2pPr>
            <a:lvl3pPr marL="852257" indent="0">
              <a:buNone/>
              <a:defRPr sz="1500"/>
            </a:lvl3pPr>
            <a:lvl4pPr marL="1278386" indent="0">
              <a:buNone/>
              <a:defRPr sz="1300"/>
            </a:lvl4pPr>
            <a:lvl5pPr marL="1704514" indent="0">
              <a:buNone/>
              <a:defRPr sz="1300"/>
            </a:lvl5pPr>
            <a:lvl6pPr marL="2130643" indent="0">
              <a:buNone/>
              <a:defRPr sz="1300"/>
            </a:lvl6pPr>
            <a:lvl7pPr marL="2556772" indent="0">
              <a:buNone/>
              <a:defRPr sz="1300"/>
            </a:lvl7pPr>
            <a:lvl8pPr marL="2982899" indent="0">
              <a:buNone/>
              <a:defRPr sz="1300"/>
            </a:lvl8pPr>
            <a:lvl9pPr marL="3409028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700"/>
            </a:lvl1pPr>
          </a:lstStyle>
          <a:p>
            <a:pPr>
              <a:defRPr/>
            </a:pPr>
            <a:fld id="{35144234-40E9-43A9-8070-FEAB0C0B1DE5}" type="slidenum">
              <a:rPr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1571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5"/>
          <p:cNvGrpSpPr>
            <a:grpSpLocks/>
          </p:cNvGrpSpPr>
          <p:nvPr userDrawn="1"/>
        </p:nvGrpSpPr>
        <p:grpSpPr bwMode="auto">
          <a:xfrm>
            <a:off x="0" y="0"/>
            <a:ext cx="9144000" cy="6858000"/>
            <a:chOff x="0" y="0"/>
            <a:chExt cx="6127" cy="4687"/>
          </a:xfrm>
        </p:grpSpPr>
        <p:sp>
          <p:nvSpPr>
            <p:cNvPr id="6" name="Rectangle 44"/>
            <p:cNvSpPr>
              <a:spLocks noChangeArrowheads="1"/>
            </p:cNvSpPr>
            <p:nvPr/>
          </p:nvSpPr>
          <p:spPr bwMode="white">
            <a:xfrm>
              <a:off x="0" y="713"/>
              <a:ext cx="6127" cy="3974"/>
            </a:xfrm>
            <a:prstGeom prst="rect">
              <a:avLst/>
            </a:prstGeom>
            <a:solidFill>
              <a:srgbClr val="FFFFFF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 lIns="46800" tIns="46800" rIns="46800" bIns="4680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2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7" name="Rectangle 41"/>
            <p:cNvSpPr>
              <a:spLocks noChangeArrowheads="1"/>
            </p:cNvSpPr>
            <p:nvPr/>
          </p:nvSpPr>
          <p:spPr bwMode="ltGray">
            <a:xfrm>
              <a:off x="0" y="0"/>
              <a:ext cx="6127" cy="704"/>
            </a:xfrm>
            <a:prstGeom prst="rect">
              <a:avLst/>
            </a:prstGeom>
            <a:solidFill>
              <a:srgbClr val="003399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 lIns="46800" tIns="46800" rIns="46800" bIns="4680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2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8" name="Line 42"/>
            <p:cNvSpPr>
              <a:spLocks noChangeShapeType="1"/>
            </p:cNvSpPr>
            <p:nvPr/>
          </p:nvSpPr>
          <p:spPr bwMode="gray">
            <a:xfrm>
              <a:off x="0" y="713"/>
              <a:ext cx="6127" cy="0"/>
            </a:xfrm>
            <a:prstGeom prst="line">
              <a:avLst/>
            </a:prstGeom>
            <a:noFill/>
            <a:ln w="76200">
              <a:solidFill>
                <a:srgbClr val="5F5F5F"/>
              </a:solidFill>
              <a:round/>
              <a:headEnd/>
              <a:tailEnd/>
            </a:ln>
            <a:effectLst/>
          </p:spPr>
          <p:txBody>
            <a:bodyPr lIns="46800" tIns="46800" rIns="46800" bIns="4680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20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9" name="Notes" hidden="1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209264" y="6496610"/>
            <a:ext cx="5772727" cy="14007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b">
            <a:spAutoFit/>
          </a:bodyPr>
          <a:lstStyle/>
          <a:p>
            <a:pPr marL="171635" indent="-171635" defTabSz="821186" eaLnBrk="0" fontAlgn="t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900" noProof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3703" y="1293468"/>
            <a:ext cx="4148902" cy="5097775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875" y="1293468"/>
            <a:ext cx="4148902" cy="5097775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700"/>
            </a:lvl1pPr>
          </a:lstStyle>
          <a:p>
            <a:pPr>
              <a:defRPr/>
            </a:pPr>
            <a:fld id="{5E4682EA-F1EC-4447-8A02-9648E5E03343}" type="slidenum">
              <a:rPr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4013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55"/>
          <p:cNvGrpSpPr>
            <a:grpSpLocks/>
          </p:cNvGrpSpPr>
          <p:nvPr userDrawn="1"/>
        </p:nvGrpSpPr>
        <p:grpSpPr bwMode="auto">
          <a:xfrm>
            <a:off x="0" y="0"/>
            <a:ext cx="9144000" cy="6858000"/>
            <a:chOff x="0" y="0"/>
            <a:chExt cx="6127" cy="4687"/>
          </a:xfrm>
        </p:grpSpPr>
        <p:sp>
          <p:nvSpPr>
            <p:cNvPr id="8" name="Rectangle 44"/>
            <p:cNvSpPr>
              <a:spLocks noChangeArrowheads="1"/>
            </p:cNvSpPr>
            <p:nvPr/>
          </p:nvSpPr>
          <p:spPr bwMode="white">
            <a:xfrm>
              <a:off x="0" y="713"/>
              <a:ext cx="6127" cy="3974"/>
            </a:xfrm>
            <a:prstGeom prst="rect">
              <a:avLst/>
            </a:prstGeom>
            <a:solidFill>
              <a:srgbClr val="FFFFFF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 lIns="46800" tIns="46800" rIns="46800" bIns="4680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2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9" name="Rectangle 41"/>
            <p:cNvSpPr>
              <a:spLocks noChangeArrowheads="1"/>
            </p:cNvSpPr>
            <p:nvPr/>
          </p:nvSpPr>
          <p:spPr bwMode="ltGray">
            <a:xfrm>
              <a:off x="0" y="0"/>
              <a:ext cx="6127" cy="704"/>
            </a:xfrm>
            <a:prstGeom prst="rect">
              <a:avLst/>
            </a:prstGeom>
            <a:solidFill>
              <a:srgbClr val="003399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 lIns="46800" tIns="46800" rIns="46800" bIns="4680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2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" name="Line 42"/>
            <p:cNvSpPr>
              <a:spLocks noChangeShapeType="1"/>
            </p:cNvSpPr>
            <p:nvPr/>
          </p:nvSpPr>
          <p:spPr bwMode="gray">
            <a:xfrm>
              <a:off x="0" y="713"/>
              <a:ext cx="6127" cy="0"/>
            </a:xfrm>
            <a:prstGeom prst="line">
              <a:avLst/>
            </a:prstGeom>
            <a:noFill/>
            <a:ln w="76200">
              <a:solidFill>
                <a:srgbClr val="5F5F5F"/>
              </a:solidFill>
              <a:round/>
              <a:headEnd/>
              <a:tailEnd/>
            </a:ln>
            <a:effectLst/>
          </p:spPr>
          <p:txBody>
            <a:bodyPr lIns="46800" tIns="46800" rIns="46800" bIns="4680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20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11" name="Notes" hidden="1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209264" y="6496610"/>
            <a:ext cx="5772727" cy="14007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b">
            <a:spAutoFit/>
          </a:bodyPr>
          <a:lstStyle/>
          <a:p>
            <a:pPr marL="171635" indent="-171635" defTabSz="821186" eaLnBrk="0" fontAlgn="t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900" noProof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695" y="275081"/>
            <a:ext cx="8230645" cy="114275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6678" y="1534894"/>
            <a:ext cx="4041448" cy="639416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26129" indent="0">
              <a:buNone/>
              <a:defRPr sz="1900" b="1"/>
            </a:lvl2pPr>
            <a:lvl3pPr marL="852257" indent="0">
              <a:buNone/>
              <a:defRPr sz="1700" b="1"/>
            </a:lvl3pPr>
            <a:lvl4pPr marL="1278386" indent="0">
              <a:buNone/>
              <a:defRPr sz="1500" b="1"/>
            </a:lvl4pPr>
            <a:lvl5pPr marL="1704514" indent="0">
              <a:buNone/>
              <a:defRPr sz="1500" b="1"/>
            </a:lvl5pPr>
            <a:lvl6pPr marL="2130643" indent="0">
              <a:buNone/>
              <a:defRPr sz="1500" b="1"/>
            </a:lvl6pPr>
            <a:lvl7pPr marL="2556772" indent="0">
              <a:buNone/>
              <a:defRPr sz="1500" b="1"/>
            </a:lvl7pPr>
            <a:lvl8pPr marL="2982899" indent="0">
              <a:buNone/>
              <a:defRPr sz="1500" b="1"/>
            </a:lvl8pPr>
            <a:lvl9pPr marL="3409028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6678" y="2174309"/>
            <a:ext cx="4041448" cy="3952092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398" y="1534894"/>
            <a:ext cx="4042941" cy="639416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26129" indent="0">
              <a:buNone/>
              <a:defRPr sz="1900" b="1"/>
            </a:lvl2pPr>
            <a:lvl3pPr marL="852257" indent="0">
              <a:buNone/>
              <a:defRPr sz="1700" b="1"/>
            </a:lvl3pPr>
            <a:lvl4pPr marL="1278386" indent="0">
              <a:buNone/>
              <a:defRPr sz="1500" b="1"/>
            </a:lvl4pPr>
            <a:lvl5pPr marL="1704514" indent="0">
              <a:buNone/>
              <a:defRPr sz="1500" b="1"/>
            </a:lvl5pPr>
            <a:lvl6pPr marL="2130643" indent="0">
              <a:buNone/>
              <a:defRPr sz="1500" b="1"/>
            </a:lvl6pPr>
            <a:lvl7pPr marL="2556772" indent="0">
              <a:buNone/>
              <a:defRPr sz="1500" b="1"/>
            </a:lvl7pPr>
            <a:lvl8pPr marL="2982899" indent="0">
              <a:buNone/>
              <a:defRPr sz="1500" b="1"/>
            </a:lvl8pPr>
            <a:lvl9pPr marL="3409028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398" y="2174309"/>
            <a:ext cx="4042941" cy="3952092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700"/>
            </a:lvl1pPr>
          </a:lstStyle>
          <a:p>
            <a:pPr>
              <a:defRPr/>
            </a:pPr>
            <a:fld id="{4BCF8C5D-4B3B-4DE4-B139-4A401D0DF08B}" type="slidenum">
              <a:rPr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1557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55"/>
          <p:cNvGrpSpPr>
            <a:grpSpLocks/>
          </p:cNvGrpSpPr>
          <p:nvPr userDrawn="1"/>
        </p:nvGrpSpPr>
        <p:grpSpPr bwMode="auto">
          <a:xfrm>
            <a:off x="0" y="0"/>
            <a:ext cx="9144000" cy="6858000"/>
            <a:chOff x="0" y="0"/>
            <a:chExt cx="6127" cy="4687"/>
          </a:xfrm>
        </p:grpSpPr>
        <p:sp>
          <p:nvSpPr>
            <p:cNvPr id="4" name="Rectangle 44"/>
            <p:cNvSpPr>
              <a:spLocks noChangeArrowheads="1"/>
            </p:cNvSpPr>
            <p:nvPr/>
          </p:nvSpPr>
          <p:spPr bwMode="white">
            <a:xfrm>
              <a:off x="0" y="713"/>
              <a:ext cx="6127" cy="3974"/>
            </a:xfrm>
            <a:prstGeom prst="rect">
              <a:avLst/>
            </a:prstGeom>
            <a:solidFill>
              <a:srgbClr val="FFFFFF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 lIns="46800" tIns="46800" rIns="46800" bIns="4680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2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5" name="Rectangle 41"/>
            <p:cNvSpPr>
              <a:spLocks noChangeArrowheads="1"/>
            </p:cNvSpPr>
            <p:nvPr/>
          </p:nvSpPr>
          <p:spPr bwMode="ltGray">
            <a:xfrm>
              <a:off x="0" y="0"/>
              <a:ext cx="6127" cy="704"/>
            </a:xfrm>
            <a:prstGeom prst="rect">
              <a:avLst/>
            </a:prstGeom>
            <a:solidFill>
              <a:srgbClr val="003399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 lIns="46800" tIns="46800" rIns="46800" bIns="4680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2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6" name="Line 42"/>
            <p:cNvSpPr>
              <a:spLocks noChangeShapeType="1"/>
            </p:cNvSpPr>
            <p:nvPr/>
          </p:nvSpPr>
          <p:spPr bwMode="gray">
            <a:xfrm>
              <a:off x="0" y="713"/>
              <a:ext cx="6127" cy="0"/>
            </a:xfrm>
            <a:prstGeom prst="line">
              <a:avLst/>
            </a:prstGeom>
            <a:noFill/>
            <a:ln w="76200">
              <a:solidFill>
                <a:srgbClr val="5F5F5F"/>
              </a:solidFill>
              <a:round/>
              <a:headEnd/>
              <a:tailEnd/>
            </a:ln>
            <a:effectLst/>
          </p:spPr>
          <p:txBody>
            <a:bodyPr lIns="46800" tIns="46800" rIns="46800" bIns="4680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20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7" name="Notes" hidden="1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209264" y="6496610"/>
            <a:ext cx="5772727" cy="14007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b">
            <a:spAutoFit/>
          </a:bodyPr>
          <a:lstStyle/>
          <a:p>
            <a:pPr marL="171635" indent="-171635" defTabSz="821186" eaLnBrk="0" fontAlgn="t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900" noProof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700"/>
            </a:lvl1pPr>
          </a:lstStyle>
          <a:p>
            <a:pPr>
              <a:defRPr/>
            </a:pPr>
            <a:fld id="{9C1B5536-02EE-449F-A962-9384C38F3252}" type="slidenum">
              <a:rPr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05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5"/>
          <p:cNvGrpSpPr>
            <a:grpSpLocks/>
          </p:cNvGrpSpPr>
          <p:nvPr userDrawn="1"/>
        </p:nvGrpSpPr>
        <p:grpSpPr bwMode="auto">
          <a:xfrm>
            <a:off x="0" y="0"/>
            <a:ext cx="9144000" cy="6858000"/>
            <a:chOff x="0" y="0"/>
            <a:chExt cx="6127" cy="4687"/>
          </a:xfrm>
        </p:grpSpPr>
        <p:sp>
          <p:nvSpPr>
            <p:cNvPr id="3" name="Rectangle 44"/>
            <p:cNvSpPr>
              <a:spLocks noChangeArrowheads="1"/>
            </p:cNvSpPr>
            <p:nvPr/>
          </p:nvSpPr>
          <p:spPr bwMode="white">
            <a:xfrm>
              <a:off x="0" y="713"/>
              <a:ext cx="6127" cy="3974"/>
            </a:xfrm>
            <a:prstGeom prst="rect">
              <a:avLst/>
            </a:prstGeom>
            <a:solidFill>
              <a:srgbClr val="FFFFFF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 lIns="46800" tIns="46800" rIns="46800" bIns="4680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2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4" name="Rectangle 41"/>
            <p:cNvSpPr>
              <a:spLocks noChangeArrowheads="1"/>
            </p:cNvSpPr>
            <p:nvPr/>
          </p:nvSpPr>
          <p:spPr bwMode="ltGray">
            <a:xfrm>
              <a:off x="0" y="0"/>
              <a:ext cx="6127" cy="704"/>
            </a:xfrm>
            <a:prstGeom prst="rect">
              <a:avLst/>
            </a:prstGeom>
            <a:solidFill>
              <a:srgbClr val="003399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 lIns="46800" tIns="46800" rIns="46800" bIns="4680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2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5" name="Line 42"/>
            <p:cNvSpPr>
              <a:spLocks noChangeShapeType="1"/>
            </p:cNvSpPr>
            <p:nvPr/>
          </p:nvSpPr>
          <p:spPr bwMode="gray">
            <a:xfrm>
              <a:off x="0" y="713"/>
              <a:ext cx="6127" cy="0"/>
            </a:xfrm>
            <a:prstGeom prst="line">
              <a:avLst/>
            </a:prstGeom>
            <a:noFill/>
            <a:ln w="76200">
              <a:solidFill>
                <a:srgbClr val="5F5F5F"/>
              </a:solidFill>
              <a:round/>
              <a:headEnd/>
              <a:tailEnd/>
            </a:ln>
            <a:effectLst/>
          </p:spPr>
          <p:txBody>
            <a:bodyPr lIns="46800" tIns="46800" rIns="46800" bIns="4680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20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6" name="Notes" hidden="1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209264" y="6496610"/>
            <a:ext cx="5772727" cy="14007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b">
            <a:spAutoFit/>
          </a:bodyPr>
          <a:lstStyle/>
          <a:p>
            <a:pPr marL="171635" indent="-171635" defTabSz="821186" eaLnBrk="0" fontAlgn="t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900" noProof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700"/>
            </a:lvl1pPr>
          </a:lstStyle>
          <a:p>
            <a:pPr>
              <a:defRPr/>
            </a:pPr>
            <a:fld id="{E434738D-1409-48AE-B680-25CD106EEF94}" type="slidenum">
              <a:rPr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2684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5"/>
          <p:cNvGrpSpPr>
            <a:grpSpLocks/>
          </p:cNvGrpSpPr>
          <p:nvPr userDrawn="1"/>
        </p:nvGrpSpPr>
        <p:grpSpPr bwMode="auto">
          <a:xfrm>
            <a:off x="0" y="0"/>
            <a:ext cx="9144000" cy="6858000"/>
            <a:chOff x="0" y="0"/>
            <a:chExt cx="6127" cy="4687"/>
          </a:xfrm>
        </p:grpSpPr>
        <p:sp>
          <p:nvSpPr>
            <p:cNvPr id="6" name="Rectangle 44"/>
            <p:cNvSpPr>
              <a:spLocks noChangeArrowheads="1"/>
            </p:cNvSpPr>
            <p:nvPr userDrawn="1"/>
          </p:nvSpPr>
          <p:spPr bwMode="white">
            <a:xfrm>
              <a:off x="0" y="713"/>
              <a:ext cx="6127" cy="3974"/>
            </a:xfrm>
            <a:prstGeom prst="rect">
              <a:avLst/>
            </a:prstGeom>
            <a:solidFill>
              <a:srgbClr val="FFFFFF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 lIns="46800" tIns="46800" rIns="46800" bIns="4680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2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7" name="Rectangle 41"/>
            <p:cNvSpPr>
              <a:spLocks noChangeArrowheads="1"/>
            </p:cNvSpPr>
            <p:nvPr userDrawn="1"/>
          </p:nvSpPr>
          <p:spPr bwMode="ltGray">
            <a:xfrm>
              <a:off x="0" y="0"/>
              <a:ext cx="6127" cy="704"/>
            </a:xfrm>
            <a:prstGeom prst="rect">
              <a:avLst/>
            </a:prstGeom>
            <a:solidFill>
              <a:srgbClr val="003399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 lIns="46800" tIns="46800" rIns="46800" bIns="4680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2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8" name="Line 42"/>
            <p:cNvSpPr>
              <a:spLocks noChangeShapeType="1"/>
            </p:cNvSpPr>
            <p:nvPr userDrawn="1"/>
          </p:nvSpPr>
          <p:spPr bwMode="gray">
            <a:xfrm>
              <a:off x="0" y="713"/>
              <a:ext cx="6127" cy="0"/>
            </a:xfrm>
            <a:prstGeom prst="line">
              <a:avLst/>
            </a:prstGeom>
            <a:noFill/>
            <a:ln w="76200">
              <a:solidFill>
                <a:srgbClr val="5F5F5F"/>
              </a:solidFill>
              <a:round/>
              <a:headEnd/>
              <a:tailEnd/>
            </a:ln>
            <a:effectLst/>
          </p:spPr>
          <p:txBody>
            <a:bodyPr lIns="46800" tIns="46800" rIns="46800" bIns="4680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20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9" name="Notes" hidden="1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209264" y="6496610"/>
            <a:ext cx="5772727" cy="14007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b">
            <a:spAutoFit/>
          </a:bodyPr>
          <a:lstStyle/>
          <a:p>
            <a:pPr marL="171635" indent="-171635" defTabSz="821186" eaLnBrk="0" fontAlgn="t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900" noProof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677" y="273620"/>
            <a:ext cx="3008700" cy="1161777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327" y="273619"/>
            <a:ext cx="5112998" cy="5852784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6677" y="1435396"/>
            <a:ext cx="3008700" cy="4691006"/>
          </a:xfrm>
        </p:spPr>
        <p:txBody>
          <a:bodyPr/>
          <a:lstStyle>
            <a:lvl1pPr marL="0" indent="0">
              <a:buNone/>
              <a:defRPr sz="1300"/>
            </a:lvl1pPr>
            <a:lvl2pPr marL="426129" indent="0">
              <a:buNone/>
              <a:defRPr sz="1100"/>
            </a:lvl2pPr>
            <a:lvl3pPr marL="852257" indent="0">
              <a:buNone/>
              <a:defRPr sz="900"/>
            </a:lvl3pPr>
            <a:lvl4pPr marL="1278386" indent="0">
              <a:buNone/>
              <a:defRPr sz="800"/>
            </a:lvl4pPr>
            <a:lvl5pPr marL="1704514" indent="0">
              <a:buNone/>
              <a:defRPr sz="800"/>
            </a:lvl5pPr>
            <a:lvl6pPr marL="2130643" indent="0">
              <a:buNone/>
              <a:defRPr sz="800"/>
            </a:lvl6pPr>
            <a:lvl7pPr marL="2556772" indent="0">
              <a:buNone/>
              <a:defRPr sz="800"/>
            </a:lvl7pPr>
            <a:lvl8pPr marL="2982899" indent="0">
              <a:buNone/>
              <a:defRPr sz="800"/>
            </a:lvl8pPr>
            <a:lvl9pPr marL="3409028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700"/>
            </a:lvl1pPr>
          </a:lstStyle>
          <a:p>
            <a:pPr>
              <a:defRPr/>
            </a:pPr>
            <a:fld id="{A317D2AF-DB9E-4DC9-956E-4ACB69B0986E}" type="slidenum">
              <a:rPr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7166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5"/>
          <p:cNvGrpSpPr>
            <a:grpSpLocks/>
          </p:cNvGrpSpPr>
          <p:nvPr userDrawn="1"/>
        </p:nvGrpSpPr>
        <p:grpSpPr bwMode="auto">
          <a:xfrm>
            <a:off x="0" y="0"/>
            <a:ext cx="9144000" cy="6858000"/>
            <a:chOff x="0" y="0"/>
            <a:chExt cx="6127" cy="4687"/>
          </a:xfrm>
        </p:grpSpPr>
        <p:sp>
          <p:nvSpPr>
            <p:cNvPr id="6" name="Rectangle 44"/>
            <p:cNvSpPr>
              <a:spLocks noChangeArrowheads="1"/>
            </p:cNvSpPr>
            <p:nvPr/>
          </p:nvSpPr>
          <p:spPr bwMode="white">
            <a:xfrm>
              <a:off x="0" y="713"/>
              <a:ext cx="6127" cy="3974"/>
            </a:xfrm>
            <a:prstGeom prst="rect">
              <a:avLst/>
            </a:prstGeom>
            <a:solidFill>
              <a:srgbClr val="FFFFFF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 lIns="46800" tIns="46800" rIns="46800" bIns="4680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2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7" name="Rectangle 41"/>
            <p:cNvSpPr>
              <a:spLocks noChangeArrowheads="1"/>
            </p:cNvSpPr>
            <p:nvPr/>
          </p:nvSpPr>
          <p:spPr bwMode="ltGray">
            <a:xfrm>
              <a:off x="0" y="0"/>
              <a:ext cx="6127" cy="704"/>
            </a:xfrm>
            <a:prstGeom prst="rect">
              <a:avLst/>
            </a:prstGeom>
            <a:solidFill>
              <a:srgbClr val="003399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 lIns="46800" tIns="46800" rIns="46800" bIns="4680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2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8" name="Line 42"/>
            <p:cNvSpPr>
              <a:spLocks noChangeShapeType="1"/>
            </p:cNvSpPr>
            <p:nvPr/>
          </p:nvSpPr>
          <p:spPr bwMode="gray">
            <a:xfrm>
              <a:off x="0" y="713"/>
              <a:ext cx="6127" cy="0"/>
            </a:xfrm>
            <a:prstGeom prst="line">
              <a:avLst/>
            </a:prstGeom>
            <a:noFill/>
            <a:ln w="76200">
              <a:solidFill>
                <a:srgbClr val="5F5F5F"/>
              </a:solidFill>
              <a:round/>
              <a:headEnd/>
              <a:tailEnd/>
            </a:ln>
            <a:effectLst/>
          </p:spPr>
          <p:txBody>
            <a:bodyPr lIns="46800" tIns="46800" rIns="46800" bIns="4680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20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9" name="Notes" hidden="1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209264" y="6496610"/>
            <a:ext cx="5772727" cy="14007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b">
            <a:spAutoFit/>
          </a:bodyPr>
          <a:lstStyle/>
          <a:p>
            <a:pPr marL="171635" indent="-171635" defTabSz="821186" eaLnBrk="0" fontAlgn="t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900" noProof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388" y="4800747"/>
            <a:ext cx="5486101" cy="566256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388" y="613083"/>
            <a:ext cx="5486101" cy="4114507"/>
          </a:xfrm>
        </p:spPr>
        <p:txBody>
          <a:bodyPr/>
          <a:lstStyle>
            <a:lvl1pPr marL="0" indent="0">
              <a:buNone/>
              <a:defRPr sz="3000"/>
            </a:lvl1pPr>
            <a:lvl2pPr marL="426129" indent="0">
              <a:buNone/>
              <a:defRPr sz="2600"/>
            </a:lvl2pPr>
            <a:lvl3pPr marL="852257" indent="0">
              <a:buNone/>
              <a:defRPr sz="2200"/>
            </a:lvl3pPr>
            <a:lvl4pPr marL="1278386" indent="0">
              <a:buNone/>
              <a:defRPr sz="1900"/>
            </a:lvl4pPr>
            <a:lvl5pPr marL="1704514" indent="0">
              <a:buNone/>
              <a:defRPr sz="1900"/>
            </a:lvl5pPr>
            <a:lvl6pPr marL="2130643" indent="0">
              <a:buNone/>
              <a:defRPr sz="1900"/>
            </a:lvl6pPr>
            <a:lvl7pPr marL="2556772" indent="0">
              <a:buNone/>
              <a:defRPr sz="1900"/>
            </a:lvl7pPr>
            <a:lvl8pPr marL="2982899" indent="0">
              <a:buNone/>
              <a:defRPr sz="1900"/>
            </a:lvl8pPr>
            <a:lvl9pPr marL="3409028" indent="0">
              <a:buNone/>
              <a:defRPr sz="19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388" y="5367004"/>
            <a:ext cx="5486101" cy="804758"/>
          </a:xfrm>
        </p:spPr>
        <p:txBody>
          <a:bodyPr/>
          <a:lstStyle>
            <a:lvl1pPr marL="0" indent="0">
              <a:buNone/>
              <a:defRPr sz="1300"/>
            </a:lvl1pPr>
            <a:lvl2pPr marL="426129" indent="0">
              <a:buNone/>
              <a:defRPr sz="1100"/>
            </a:lvl2pPr>
            <a:lvl3pPr marL="852257" indent="0">
              <a:buNone/>
              <a:defRPr sz="900"/>
            </a:lvl3pPr>
            <a:lvl4pPr marL="1278386" indent="0">
              <a:buNone/>
              <a:defRPr sz="800"/>
            </a:lvl4pPr>
            <a:lvl5pPr marL="1704514" indent="0">
              <a:buNone/>
              <a:defRPr sz="800"/>
            </a:lvl5pPr>
            <a:lvl6pPr marL="2130643" indent="0">
              <a:buNone/>
              <a:defRPr sz="800"/>
            </a:lvl6pPr>
            <a:lvl7pPr marL="2556772" indent="0">
              <a:buNone/>
              <a:defRPr sz="800"/>
            </a:lvl7pPr>
            <a:lvl8pPr marL="2982899" indent="0">
              <a:buNone/>
              <a:defRPr sz="800"/>
            </a:lvl8pPr>
            <a:lvl9pPr marL="3409028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700"/>
            </a:lvl1pPr>
          </a:lstStyle>
          <a:p>
            <a:pPr>
              <a:defRPr/>
            </a:pPr>
            <a:fld id="{93495DC3-12CE-4C9D-B8C0-365C86E275DB}" type="slidenum">
              <a:rPr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6930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5"/>
          <p:cNvGrpSpPr>
            <a:grpSpLocks/>
          </p:cNvGrpSpPr>
          <p:nvPr userDrawn="1"/>
        </p:nvGrpSpPr>
        <p:grpSpPr bwMode="auto">
          <a:xfrm>
            <a:off x="0" y="0"/>
            <a:ext cx="9144000" cy="6858000"/>
            <a:chOff x="0" y="0"/>
            <a:chExt cx="6127" cy="4687"/>
          </a:xfrm>
        </p:grpSpPr>
        <p:sp>
          <p:nvSpPr>
            <p:cNvPr id="5" name="Rectangle 44"/>
            <p:cNvSpPr>
              <a:spLocks noChangeArrowheads="1"/>
            </p:cNvSpPr>
            <p:nvPr/>
          </p:nvSpPr>
          <p:spPr bwMode="white">
            <a:xfrm>
              <a:off x="0" y="713"/>
              <a:ext cx="6127" cy="3974"/>
            </a:xfrm>
            <a:prstGeom prst="rect">
              <a:avLst/>
            </a:prstGeom>
            <a:solidFill>
              <a:srgbClr val="FFFFFF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 lIns="46800" tIns="46800" rIns="46800" bIns="4680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2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6" name="Rectangle 41"/>
            <p:cNvSpPr>
              <a:spLocks noChangeArrowheads="1"/>
            </p:cNvSpPr>
            <p:nvPr/>
          </p:nvSpPr>
          <p:spPr bwMode="ltGray">
            <a:xfrm>
              <a:off x="0" y="0"/>
              <a:ext cx="6127" cy="704"/>
            </a:xfrm>
            <a:prstGeom prst="rect">
              <a:avLst/>
            </a:prstGeom>
            <a:solidFill>
              <a:srgbClr val="003399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 lIns="46800" tIns="46800" rIns="46800" bIns="4680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2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7" name="Line 42"/>
            <p:cNvSpPr>
              <a:spLocks noChangeShapeType="1"/>
            </p:cNvSpPr>
            <p:nvPr/>
          </p:nvSpPr>
          <p:spPr bwMode="gray">
            <a:xfrm>
              <a:off x="0" y="713"/>
              <a:ext cx="6127" cy="0"/>
            </a:xfrm>
            <a:prstGeom prst="line">
              <a:avLst/>
            </a:prstGeom>
            <a:noFill/>
            <a:ln w="76200">
              <a:solidFill>
                <a:srgbClr val="5F5F5F"/>
              </a:solidFill>
              <a:round/>
              <a:headEnd/>
              <a:tailEnd/>
            </a:ln>
            <a:effectLst/>
          </p:spPr>
          <p:txBody>
            <a:bodyPr lIns="46800" tIns="46800" rIns="46800" bIns="4680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20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8" name="Notes" hidden="1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209264" y="6496610"/>
            <a:ext cx="5772727" cy="14007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b">
            <a:spAutoFit/>
          </a:bodyPr>
          <a:lstStyle/>
          <a:p>
            <a:pPr marL="171635" indent="-171635" defTabSz="821186" eaLnBrk="0" fontAlgn="t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900" noProof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700"/>
            </a:lvl1pPr>
          </a:lstStyle>
          <a:p>
            <a:pPr>
              <a:defRPr/>
            </a:pPr>
            <a:fld id="{43993A4A-AB72-4E94-86B1-347D0A3AD645}" type="slidenum">
              <a:rPr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7683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5"/>
          <p:cNvGrpSpPr>
            <a:grpSpLocks/>
          </p:cNvGrpSpPr>
          <p:nvPr userDrawn="1"/>
        </p:nvGrpSpPr>
        <p:grpSpPr bwMode="auto">
          <a:xfrm>
            <a:off x="0" y="0"/>
            <a:ext cx="9144000" cy="6858000"/>
            <a:chOff x="0" y="0"/>
            <a:chExt cx="6127" cy="4687"/>
          </a:xfrm>
        </p:grpSpPr>
        <p:sp>
          <p:nvSpPr>
            <p:cNvPr id="5" name="Rectangle 44"/>
            <p:cNvSpPr>
              <a:spLocks noChangeArrowheads="1"/>
            </p:cNvSpPr>
            <p:nvPr userDrawn="1"/>
          </p:nvSpPr>
          <p:spPr bwMode="white">
            <a:xfrm>
              <a:off x="0" y="713"/>
              <a:ext cx="6127" cy="3974"/>
            </a:xfrm>
            <a:prstGeom prst="rect">
              <a:avLst/>
            </a:prstGeom>
            <a:solidFill>
              <a:srgbClr val="FFFFFF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 lIns="46800" tIns="46800" rIns="46800" bIns="4680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2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6" name="Rectangle 41"/>
            <p:cNvSpPr>
              <a:spLocks noChangeArrowheads="1"/>
            </p:cNvSpPr>
            <p:nvPr userDrawn="1"/>
          </p:nvSpPr>
          <p:spPr bwMode="ltGray">
            <a:xfrm>
              <a:off x="0" y="0"/>
              <a:ext cx="6127" cy="704"/>
            </a:xfrm>
            <a:prstGeom prst="rect">
              <a:avLst/>
            </a:prstGeom>
            <a:solidFill>
              <a:srgbClr val="003399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 lIns="46800" tIns="46800" rIns="46800" bIns="4680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2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7" name="Line 42"/>
            <p:cNvSpPr>
              <a:spLocks noChangeShapeType="1"/>
            </p:cNvSpPr>
            <p:nvPr userDrawn="1"/>
          </p:nvSpPr>
          <p:spPr bwMode="gray">
            <a:xfrm>
              <a:off x="0" y="713"/>
              <a:ext cx="6127" cy="0"/>
            </a:xfrm>
            <a:prstGeom prst="line">
              <a:avLst/>
            </a:prstGeom>
            <a:noFill/>
            <a:ln w="76200">
              <a:solidFill>
                <a:srgbClr val="5F5F5F"/>
              </a:solidFill>
              <a:round/>
              <a:headEnd/>
              <a:tailEnd/>
            </a:ln>
            <a:effectLst/>
          </p:spPr>
          <p:txBody>
            <a:bodyPr lIns="46800" tIns="46800" rIns="46800" bIns="4680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20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8" name="Notes" hidden="1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209264" y="6496610"/>
            <a:ext cx="5772727" cy="14007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b">
            <a:spAutoFit/>
          </a:bodyPr>
          <a:lstStyle/>
          <a:p>
            <a:pPr marL="171635" indent="-171635" defTabSz="821186" eaLnBrk="0" fontAlgn="t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900" noProof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06890" y="291178"/>
            <a:ext cx="2208767" cy="61000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0573" y="291178"/>
            <a:ext cx="6483032" cy="61000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700"/>
            </a:lvl1pPr>
          </a:lstStyle>
          <a:p>
            <a:pPr>
              <a:defRPr/>
            </a:pPr>
            <a:fld id="{EFB3A046-CDC2-4888-ACE8-58BDAFA4D4F3}" type="slidenum">
              <a:rPr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3979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5"/>
          <p:cNvGrpSpPr>
            <a:grpSpLocks/>
          </p:cNvGrpSpPr>
          <p:nvPr userDrawn="1"/>
        </p:nvGrpSpPr>
        <p:grpSpPr bwMode="auto">
          <a:xfrm>
            <a:off x="0" y="0"/>
            <a:ext cx="9144000" cy="6858000"/>
            <a:chOff x="0" y="0"/>
            <a:chExt cx="6127" cy="4687"/>
          </a:xfrm>
        </p:grpSpPr>
        <p:sp>
          <p:nvSpPr>
            <p:cNvPr id="5" name="Rectangle 44"/>
            <p:cNvSpPr>
              <a:spLocks noChangeArrowheads="1"/>
            </p:cNvSpPr>
            <p:nvPr/>
          </p:nvSpPr>
          <p:spPr bwMode="white">
            <a:xfrm>
              <a:off x="0" y="713"/>
              <a:ext cx="6127" cy="3974"/>
            </a:xfrm>
            <a:prstGeom prst="rect">
              <a:avLst/>
            </a:prstGeom>
            <a:solidFill>
              <a:srgbClr val="FFFFFF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 lIns="46800" tIns="46800" rIns="46800" bIns="4680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2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6" name="Rectangle 41"/>
            <p:cNvSpPr>
              <a:spLocks noChangeArrowheads="1"/>
            </p:cNvSpPr>
            <p:nvPr/>
          </p:nvSpPr>
          <p:spPr bwMode="ltGray">
            <a:xfrm>
              <a:off x="0" y="0"/>
              <a:ext cx="6127" cy="704"/>
            </a:xfrm>
            <a:prstGeom prst="rect">
              <a:avLst/>
            </a:prstGeom>
            <a:solidFill>
              <a:srgbClr val="003399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 lIns="46800" tIns="46800" rIns="46800" bIns="4680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2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7" name="Line 42"/>
            <p:cNvSpPr>
              <a:spLocks noChangeShapeType="1"/>
            </p:cNvSpPr>
            <p:nvPr/>
          </p:nvSpPr>
          <p:spPr bwMode="gray">
            <a:xfrm>
              <a:off x="0" y="713"/>
              <a:ext cx="6127" cy="0"/>
            </a:xfrm>
            <a:prstGeom prst="line">
              <a:avLst/>
            </a:prstGeom>
            <a:noFill/>
            <a:ln w="76200">
              <a:solidFill>
                <a:srgbClr val="5F5F5F"/>
              </a:solidFill>
              <a:round/>
              <a:headEnd/>
              <a:tailEnd/>
            </a:ln>
            <a:effectLst/>
          </p:spPr>
          <p:txBody>
            <a:bodyPr lIns="46800" tIns="46800" rIns="46800" bIns="4680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20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8" name="Notes" hidden="1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209264" y="6496610"/>
            <a:ext cx="5772727" cy="14007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b">
            <a:spAutoFit/>
          </a:bodyPr>
          <a:lstStyle/>
          <a:p>
            <a:pPr marL="171635" indent="-171635" defTabSz="821186" eaLnBrk="0" fontAlgn="t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900" noProof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587" y="291176"/>
            <a:ext cx="8835071" cy="4579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53724" y="1293468"/>
            <a:ext cx="8441075" cy="509777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700"/>
            </a:lvl1pPr>
          </a:lstStyle>
          <a:p>
            <a:pPr>
              <a:defRPr/>
            </a:pPr>
            <a:fld id="{6EEF21D4-3B0C-4A6B-BC03-95759E38F89F}" type="slidenum">
              <a:rPr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7725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7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BF5F5C-1B34-4CE8-B655-0C288338FC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F516BE-75C0-4C1D-AC8E-76CE41766DC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23590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43170F-5A78-4473-9CF8-62ED0A0A6E8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1455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5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2C2D98-2AF8-4321-B22A-E7423FA1AD9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475788-8E4A-497C-9E1F-7AAB228EDF0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85379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49134D-46F2-4343-9A36-80B6E1C416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5471BB-910F-4DE1-9AEE-FB98D4ED9FB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06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14/10/2014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7ADC76-15FF-4093-8AE5-61FA0A07681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036345-EB2B-41D9-B550-D57482E630C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4486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826FA1-7214-456D-A635-CEBC961C457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BC7DDC-482F-4BE1-B2C9-8F639910818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39653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6382F4-E248-4B6F-8014-68A3AEFF0C5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E18BD3-BCA6-4F3F-B3B1-FC0E11B5BB8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7549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B24B02-1318-43CB-A2A7-134FFC20280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A0B12E-ADD5-449E-BA71-347F309FD5A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35041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03CC9A-3F86-4FE0-AA03-47EBEB2D62B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C0004A-7A71-4EBF-8A4F-BEE38DD8766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1360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A55360-BADB-4DCF-A529-8A283D57157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271DDD-7E9F-4B05-AB89-19EE8D7BA86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68303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2E9FE7-32A0-47B4-969A-A6D626D6AFD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9698BB-EDF4-4910-8BC1-784EBBB3722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94467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30480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4" y="1600204"/>
            <a:ext cx="8229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ADA413-EAB5-43B2-A654-2434D86EC0A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4B9623-66BF-417B-990B-3FEFD37E00F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92211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A5039-ACA1-445C-9751-4CC129A7E3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18E73-C41A-4659-84D5-57985A46A6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88880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A5039-ACA1-445C-9751-4CC129A7E3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18E73-C41A-4659-84D5-57985A46A6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840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A5039-ACA1-445C-9751-4CC129A7E3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18E73-C41A-4659-84D5-57985A46A6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05861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A5039-ACA1-445C-9751-4CC129A7E3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18E73-C41A-4659-84D5-57985A46A6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84920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A5039-ACA1-445C-9751-4CC129A7E3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18E73-C41A-4659-84D5-57985A46A6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11710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A5039-ACA1-445C-9751-4CC129A7E3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18E73-C41A-4659-84D5-57985A46A6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49923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A5039-ACA1-445C-9751-4CC129A7E3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18E73-C41A-4659-84D5-57985A46A6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59738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A5039-ACA1-445C-9751-4CC129A7E3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18E73-C41A-4659-84D5-57985A46A6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90375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A5039-ACA1-445C-9751-4CC129A7E3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18E73-C41A-4659-84D5-57985A46A6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44649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A5039-ACA1-445C-9751-4CC129A7E3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18E73-C41A-4659-84D5-57985A46A6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80114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A5039-ACA1-445C-9751-4CC129A7E3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18E73-C41A-4659-84D5-57985A46A6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36625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012851-2AA5-4361-925C-F1B55B7A1C80}" type="datetimeFigureOut">
              <a:rPr lang="en-GB"/>
              <a:pPr>
                <a:defRPr/>
              </a:pPr>
              <a:t>14/10/2014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A0830E-7712-4DAA-A5FF-51A1F32E381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22234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14/10/2014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chemeClr val="tx1"/>
          </a:solidFill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entury Gothic" pitchFamily="34" charset="0"/>
              </a:defRPr>
            </a:lvl1pPr>
            <a:lvl2pPr>
              <a:defRPr>
                <a:latin typeface="Century Gothic" pitchFamily="34" charset="0"/>
              </a:defRPr>
            </a:lvl2pPr>
            <a:lvl3pPr>
              <a:defRPr>
                <a:latin typeface="Century Gothic" pitchFamily="34" charset="0"/>
              </a:defRPr>
            </a:lvl3pPr>
            <a:lvl4pPr>
              <a:defRPr>
                <a:latin typeface="Century Gothic" pitchFamily="34" charset="0"/>
              </a:defRPr>
            </a:lvl4pPr>
            <a:lvl5pPr>
              <a:defRPr>
                <a:latin typeface="Century Gothic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37EA61-BBC4-43CD-A108-686EBA80C04C}" type="datetimeFigureOut">
              <a:rPr lang="en-GB"/>
              <a:pPr>
                <a:defRPr/>
              </a:pPr>
              <a:t>14/10/2014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AE8CA6-4FB2-4369-9166-32588046559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440329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4"/>
            <a:ext cx="7772400" cy="1362075"/>
          </a:xfrm>
        </p:spPr>
        <p:txBody>
          <a:bodyPr anchor="t">
            <a:normAutofit/>
          </a:bodyPr>
          <a:lstStyle>
            <a:lvl1pPr algn="l">
              <a:defRPr sz="3600" b="0" cap="all">
                <a:latin typeface="Century Gothic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1CDBF0-2257-4B15-9285-025C31235674}" type="datetimeFigureOut">
              <a:rPr lang="en-GB"/>
              <a:pPr>
                <a:defRPr/>
              </a:pPr>
              <a:t>14/10/2014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A20D05-B5B6-4A5B-BBA5-9128FFFA180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869945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264EB6-61E7-486C-8AEF-0CAF93AB3C3C}" type="datetimeFigureOut">
              <a:rPr lang="en-GB"/>
              <a:pPr>
                <a:defRPr/>
              </a:pPr>
              <a:t>14/10/2014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BE1426-09D6-411B-9BBA-1F8A7B1B9DA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943317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112BCC-3A19-46A3-85C2-5440F13C9902}" type="datetimeFigureOut">
              <a:rPr lang="en-GB"/>
              <a:pPr>
                <a:defRPr/>
              </a:pPr>
              <a:t>14/10/2014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BB2A7A-CC3B-46D1-BAC3-77746243384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868795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FA28A9-0CB4-4A5F-A7FB-4624908814EE}" type="datetimeFigureOut">
              <a:rPr lang="en-GB"/>
              <a:pPr>
                <a:defRPr/>
              </a:pPr>
              <a:t>14/10/2014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957198-42F1-4EFC-A85C-A9D8CBDB776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220999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CBA923-3775-4599-8451-185DA66AE655}" type="datetimeFigureOut">
              <a:rPr lang="en-GB"/>
              <a:pPr>
                <a:defRPr/>
              </a:pPr>
              <a:t>14/10/2014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6C53EC-1A33-43E8-B72D-E806FB37778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445721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4A663A-987C-4C24-89EC-0804D7662718}" type="datetimeFigureOut">
              <a:rPr lang="en-GB"/>
              <a:pPr>
                <a:defRPr/>
              </a:pPr>
              <a:t>14/10/2014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425074-2820-4544-831F-8F3A47EA5A2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984477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0159A1-D204-47D5-A8CC-9606A261EC4B}" type="datetimeFigureOut">
              <a:rPr lang="en-GB"/>
              <a:pPr>
                <a:defRPr/>
              </a:pPr>
              <a:t>14/10/2014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2C82EA-66F5-42AE-A6A7-08BBF3BF44D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591520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FFBDB0-D27C-4CBD-8437-94BE3CB39756}" type="datetimeFigureOut">
              <a:rPr lang="en-GB"/>
              <a:pPr>
                <a:defRPr/>
              </a:pPr>
              <a:t>14/10/2014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3781F6-D34D-4338-BA2C-82D150B4E11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467637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A8B878-09B2-4468-BB0B-C006ADD5D233}" type="datetimeFigureOut">
              <a:rPr lang="en-GB"/>
              <a:pPr>
                <a:defRPr/>
              </a:pPr>
              <a:t>14/10/2014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81ABB8-4469-4A44-929D-5479E63E746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0171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BF5F5C-1B34-4CE8-B655-0C288338FC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F516BE-75C0-4C1D-AC8E-76CE41766DC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52616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43170F-5A78-4473-9CF8-62ED0A0A6E8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65117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2C2D98-2AF8-4321-B22A-E7423FA1AD9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475788-8E4A-497C-9E1F-7AAB228EDF0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51383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49134D-46F2-4343-9A36-80B6E1C416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5471BB-910F-4DE1-9AEE-FB98D4ED9FB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19518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7ADC76-15FF-4093-8AE5-61FA0A07681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036345-EB2B-41D9-B550-D57482E630C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29589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826FA1-7214-456D-A635-CEBC961C457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BC7DDC-482F-4BE1-B2C9-8F639910818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43226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6382F4-E248-4B6F-8014-68A3AEFF0C5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E18BD3-BCA6-4F3F-B3B1-FC0E11B5BB8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81105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B24B02-1318-43CB-A2A7-134FFC20280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A0B12E-ADD5-449E-BA71-347F309FD5A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55993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03CC9A-3F86-4FE0-AA03-47EBEB2D62B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C0004A-7A71-4EBF-8A4F-BEE38DD8766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7567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A55360-BADB-4DCF-A529-8A283D57157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271DDD-7E9F-4B05-AB89-19EE8D7BA86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371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2E9FE7-32A0-47B4-969A-A6D626D6AFD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9698BB-EDF4-4910-8BC1-784EBBB3722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49352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4"/>
            <a:ext cx="8229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ADA413-EAB5-43B2-A654-2434D86EC0A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4B9623-66BF-417B-990B-3FEFD37E00F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15070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7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69684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07992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5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31559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63345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14195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41979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39852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81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slideLayout" Target="../slideLayouts/slideLayout147.xml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5" Type="http://schemas.openxmlformats.org/officeDocument/2006/relationships/tags" Target="../tags/tag15.xml"/><Relationship Id="rId10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Relationship Id="rId14" Type="http://schemas.openxmlformats.org/officeDocument/2006/relationships/tags" Target="../tags/tag14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5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50.xml"/><Relationship Id="rId7" Type="http://schemas.openxmlformats.org/officeDocument/2006/relationships/slideLayout" Target="../slideLayouts/slideLayout154.xml"/><Relationship Id="rId12" Type="http://schemas.openxmlformats.org/officeDocument/2006/relationships/slideLayout" Target="../slideLayouts/slideLayout159.xml"/><Relationship Id="rId2" Type="http://schemas.openxmlformats.org/officeDocument/2006/relationships/slideLayout" Target="../slideLayouts/slideLayout149.xml"/><Relationship Id="rId1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53.xml"/><Relationship Id="rId11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6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7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62.xml"/><Relationship Id="rId7" Type="http://schemas.openxmlformats.org/officeDocument/2006/relationships/slideLayout" Target="../slideLayouts/slideLayout166.xml"/><Relationship Id="rId12" Type="http://schemas.openxmlformats.org/officeDocument/2006/relationships/slideLayout" Target="../slideLayouts/slideLayout171.xml"/><Relationship Id="rId2" Type="http://schemas.openxmlformats.org/officeDocument/2006/relationships/slideLayout" Target="../slideLayouts/slideLayout161.xml"/><Relationship Id="rId1" Type="http://schemas.openxmlformats.org/officeDocument/2006/relationships/slideLayout" Target="../slideLayouts/slideLayout160.xml"/><Relationship Id="rId6" Type="http://schemas.openxmlformats.org/officeDocument/2006/relationships/slideLayout" Target="../slideLayouts/slideLayout165.xml"/><Relationship Id="rId11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64.xml"/><Relationship Id="rId15" Type="http://schemas.openxmlformats.org/officeDocument/2006/relationships/tags" Target="../tags/tag28.xml"/><Relationship Id="rId10" Type="http://schemas.openxmlformats.org/officeDocument/2006/relationships/slideLayout" Target="../slideLayouts/slideLayout169.xml"/><Relationship Id="rId4" Type="http://schemas.openxmlformats.org/officeDocument/2006/relationships/slideLayout" Target="../slideLayouts/slideLayout163.xml"/><Relationship Id="rId9" Type="http://schemas.openxmlformats.org/officeDocument/2006/relationships/slideLayout" Target="../slideLayouts/slideLayout168.xml"/><Relationship Id="rId14" Type="http://schemas.openxmlformats.org/officeDocument/2006/relationships/tags" Target="../tags/tag27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9.xml"/><Relationship Id="rId13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4.xml"/><Relationship Id="rId7" Type="http://schemas.openxmlformats.org/officeDocument/2006/relationships/slideLayout" Target="../slideLayouts/slideLayout178.xml"/><Relationship Id="rId12" Type="http://schemas.openxmlformats.org/officeDocument/2006/relationships/slideLayout" Target="../slideLayouts/slideLayout183.xml"/><Relationship Id="rId2" Type="http://schemas.openxmlformats.org/officeDocument/2006/relationships/slideLayout" Target="../slideLayouts/slideLayout173.xml"/><Relationship Id="rId16" Type="http://schemas.openxmlformats.org/officeDocument/2006/relationships/theme" Target="../theme/theme16.xml"/><Relationship Id="rId1" Type="http://schemas.openxmlformats.org/officeDocument/2006/relationships/slideLayout" Target="../slideLayouts/slideLayout172.xml"/><Relationship Id="rId6" Type="http://schemas.openxmlformats.org/officeDocument/2006/relationships/slideLayout" Target="../slideLayouts/slideLayout177.xml"/><Relationship Id="rId11" Type="http://schemas.openxmlformats.org/officeDocument/2006/relationships/slideLayout" Target="../slideLayouts/slideLayout182.xml"/><Relationship Id="rId5" Type="http://schemas.openxmlformats.org/officeDocument/2006/relationships/slideLayout" Target="../slideLayouts/slideLayout176.xml"/><Relationship Id="rId15" Type="http://schemas.openxmlformats.org/officeDocument/2006/relationships/slideLayout" Target="../slideLayouts/slideLayout186.xml"/><Relationship Id="rId10" Type="http://schemas.openxmlformats.org/officeDocument/2006/relationships/slideLayout" Target="../slideLayouts/slideLayout181.xml"/><Relationship Id="rId4" Type="http://schemas.openxmlformats.org/officeDocument/2006/relationships/slideLayout" Target="../slideLayouts/slideLayout175.xml"/><Relationship Id="rId9" Type="http://schemas.openxmlformats.org/officeDocument/2006/relationships/slideLayout" Target="../slideLayouts/slideLayout180.xml"/><Relationship Id="rId14" Type="http://schemas.openxmlformats.org/officeDocument/2006/relationships/slideLayout" Target="../slideLayouts/slideLayout18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tags" Target="../tags/tag2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ags" Target="../tags/tag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4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4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0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14/10/2014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4" y="635640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1" y="635640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905E2C-B7FE-446A-9621-F6F82903F035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031" name="Picture 7" descr="AECS long for bottom placement blue copy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6248400"/>
            <a:ext cx="87185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5004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  <p:sldLayoutId id="2147483965" r:id="rId10"/>
    <p:sldLayoutId id="214748396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4" y="274638"/>
            <a:ext cx="8229600" cy="1143000"/>
          </a:xfrm>
          <a:prstGeom prst="rect">
            <a:avLst/>
          </a:prstGeom>
        </p:spPr>
        <p:txBody>
          <a:bodyPr vert="horz" lIns="91429" tIns="45714" rIns="91429" bIns="4571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4" y="1600205"/>
            <a:ext cx="8229600" cy="4525963"/>
          </a:xfrm>
          <a:prstGeom prst="rect">
            <a:avLst/>
          </a:prstGeom>
        </p:spPr>
        <p:txBody>
          <a:bodyPr vert="horz" lIns="91429" tIns="45714" rIns="91429" bIns="4571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79"/>
            <a:ext cx="21336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93"/>
            <a:fld id="{C64A5039-ACA1-445C-9751-4CC129A7E3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93"/>
              <a:t>14/10/2014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4" y="6356379"/>
            <a:ext cx="28956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9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1" y="6356379"/>
            <a:ext cx="21336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93"/>
            <a:fld id="{10618E73-C41A-4659-84D5-57985A46A6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9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255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2" r:id="rId1"/>
    <p:sldLayoutId id="2147483993" r:id="rId2"/>
    <p:sldLayoutId id="2147483994" r:id="rId3"/>
    <p:sldLayoutId id="2147483995" r:id="rId4"/>
    <p:sldLayoutId id="2147483996" r:id="rId5"/>
    <p:sldLayoutId id="2147483997" r:id="rId6"/>
    <p:sldLayoutId id="2147483998" r:id="rId7"/>
    <p:sldLayoutId id="2147483999" r:id="rId8"/>
    <p:sldLayoutId id="2147484000" r:id="rId9"/>
    <p:sldLayoutId id="2147484001" r:id="rId10"/>
    <p:sldLayoutId id="2147484002" r:id="rId11"/>
  </p:sldLayoutIdLst>
  <p:txStyles>
    <p:titleStyle>
      <a:lvl1pPr algn="ctr" defTabSz="91429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0" indent="-342860" algn="l" defTabSz="914293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63" indent="-285717" algn="l" defTabSz="914293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67" indent="-228573" algn="l" defTabSz="91429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13" indent="-228573" algn="l" defTabSz="914293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59" indent="-228573" algn="l" defTabSz="914293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06" indent="-228573" algn="l" defTabSz="91429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53" indent="-228573" algn="l" defTabSz="91429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99" indent="-228573" algn="l" defTabSz="91429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46" indent="-228573" algn="l" defTabSz="91429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6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3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0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86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33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79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26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72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4" y="274638"/>
            <a:ext cx="8229600" cy="1143000"/>
          </a:xfrm>
          <a:prstGeom prst="rect">
            <a:avLst/>
          </a:prstGeom>
        </p:spPr>
        <p:txBody>
          <a:bodyPr vert="horz" lIns="91429" tIns="45714" rIns="91429" bIns="4571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4" y="1600205"/>
            <a:ext cx="8229600" cy="4525963"/>
          </a:xfrm>
          <a:prstGeom prst="rect">
            <a:avLst/>
          </a:prstGeom>
        </p:spPr>
        <p:txBody>
          <a:bodyPr vert="horz" lIns="91429" tIns="45714" rIns="91429" bIns="4571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79"/>
            <a:ext cx="21336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9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93"/>
              <a:t>14/10/2014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4" y="6356379"/>
            <a:ext cx="28956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9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1" y="6356379"/>
            <a:ext cx="21336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9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9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696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</p:sldLayoutIdLst>
  <p:txStyles>
    <p:titleStyle>
      <a:lvl1pPr algn="ctr" defTabSz="91429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0" indent="-342860" algn="l" defTabSz="91429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63" indent="-285717" algn="l" defTabSz="914293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67" indent="-228573" algn="l" defTabSz="91429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13" indent="-228573" algn="l" defTabSz="914293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59" indent="-228573" algn="l" defTabSz="914293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06" indent="-228573" algn="l" defTabSz="91429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53" indent="-228573" algn="l" defTabSz="91429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99" indent="-228573" algn="l" defTabSz="91429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46" indent="-228573" algn="l" defTabSz="91429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6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3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0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86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33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79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26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72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55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6127" cy="4687"/>
          </a:xfrm>
        </p:grpSpPr>
        <p:sp>
          <p:nvSpPr>
            <p:cNvPr id="1068" name="Rectangle 44"/>
            <p:cNvSpPr>
              <a:spLocks noChangeArrowheads="1"/>
            </p:cNvSpPr>
            <p:nvPr/>
          </p:nvSpPr>
          <p:spPr bwMode="white">
            <a:xfrm>
              <a:off x="0" y="713"/>
              <a:ext cx="6127" cy="3974"/>
            </a:xfrm>
            <a:prstGeom prst="rect">
              <a:avLst/>
            </a:prstGeom>
            <a:solidFill>
              <a:srgbClr val="FFFFFF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 lIns="46800" tIns="46800" rIns="46800" bIns="46800" anchor="ctr"/>
            <a:lstStyle/>
            <a:p>
              <a:pPr defTabSz="91429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2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65" name="Rectangle 41"/>
            <p:cNvSpPr>
              <a:spLocks noChangeArrowheads="1"/>
            </p:cNvSpPr>
            <p:nvPr/>
          </p:nvSpPr>
          <p:spPr bwMode="ltGray">
            <a:xfrm>
              <a:off x="0" y="0"/>
              <a:ext cx="6127" cy="704"/>
            </a:xfrm>
            <a:prstGeom prst="rect">
              <a:avLst/>
            </a:prstGeom>
            <a:solidFill>
              <a:srgbClr val="003399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 lIns="46800" tIns="46800" rIns="46800" bIns="46800" anchor="ctr"/>
            <a:lstStyle/>
            <a:p>
              <a:pPr defTabSz="91429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2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66" name="Line 42"/>
            <p:cNvSpPr>
              <a:spLocks noChangeShapeType="1"/>
            </p:cNvSpPr>
            <p:nvPr/>
          </p:nvSpPr>
          <p:spPr bwMode="gray">
            <a:xfrm>
              <a:off x="0" y="713"/>
              <a:ext cx="6127" cy="0"/>
            </a:xfrm>
            <a:prstGeom prst="line">
              <a:avLst/>
            </a:prstGeom>
            <a:noFill/>
            <a:ln w="76200">
              <a:solidFill>
                <a:srgbClr val="5F5F5F"/>
              </a:solidFill>
              <a:round/>
              <a:headEnd/>
              <a:tailEnd/>
            </a:ln>
            <a:effectLst/>
          </p:spPr>
          <p:txBody>
            <a:bodyPr lIns="46800" tIns="46800" rIns="46800" bIns="46800" anchor="ctr"/>
            <a:lstStyle/>
            <a:p>
              <a:pPr defTabSz="91429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20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6147" name="Title1"/>
          <p:cNvSpPr>
            <a:spLocks noGrp="1" noChangeArrowheads="1"/>
          </p:cNvSpPr>
          <p:nvPr>
            <p:ph type="title"/>
            <p:custDataLst>
              <p:tags r:id="rId14"/>
            </p:custDataLst>
          </p:nvPr>
        </p:nvSpPr>
        <p:spPr bwMode="gray">
          <a:xfrm>
            <a:off x="279983" y="291357"/>
            <a:ext cx="8835159" cy="458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67099" bIns="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noProof="1" smtClean="0"/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3580" y="1292879"/>
            <a:ext cx="8441170" cy="5098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3614" tIns="43614" rIns="43614" bIns="436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1" smtClean="0"/>
              <a:t>Click to edit master</a:t>
            </a:r>
            <a:r>
              <a:rPr lang="en-CA" altLang="zh-CN" smtClean="0"/>
              <a:t> </a:t>
            </a:r>
            <a:r>
              <a:rPr lang="en-CA" altLang="en-US" noProof="1" smtClean="0"/>
              <a:t>text styles</a:t>
            </a:r>
          </a:p>
          <a:p>
            <a:pPr lvl="1"/>
            <a:r>
              <a:rPr lang="en-CA" altLang="en-US" noProof="1" smtClean="0"/>
              <a:t>Second level</a:t>
            </a:r>
          </a:p>
          <a:p>
            <a:pPr lvl="2"/>
            <a:r>
              <a:rPr lang="en-CA" altLang="en-US" noProof="1" smtClean="0"/>
              <a:t>Third level</a:t>
            </a:r>
            <a:endParaRPr lang="en-CA" altLang="zh-CN" smtClean="0"/>
          </a:p>
          <a:p>
            <a:pPr lvl="3"/>
            <a:r>
              <a:rPr lang="en-CA" altLang="zh-CN" smtClean="0"/>
              <a:t>Fourth level</a:t>
            </a:r>
            <a:endParaRPr lang="en-CA" altLang="en-US" noProof="1" smtClean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13333" y="6453189"/>
            <a:ext cx="295852" cy="305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41301" rIns="0" bIns="41301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800" noProof="1">
                <a:latin typeface="Verdana" charset="0"/>
                <a:cs typeface="Arial" charset="0"/>
              </a:defRPr>
            </a:lvl1pPr>
          </a:lstStyle>
          <a:p>
            <a:pPr defTabSz="914293" fontAlgn="base">
              <a:spcBef>
                <a:spcPct val="0"/>
              </a:spcBef>
              <a:spcAft>
                <a:spcPct val="0"/>
              </a:spcAft>
              <a:defRPr/>
            </a:pPr>
            <a:fld id="{4A457A1A-0B08-4972-B594-B5E8855FF236}" type="slidenum">
              <a:rPr>
                <a:solidFill>
                  <a:srgbClr val="000000"/>
                </a:solidFill>
              </a:rPr>
              <a:pPr defTabSz="91429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82" name="Notes" hidden="1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209265" y="6496610"/>
            <a:ext cx="5772727" cy="14007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b">
            <a:spAutoFit/>
          </a:bodyPr>
          <a:lstStyle/>
          <a:p>
            <a:pPr marL="171615" indent="-171615" defTabSz="821090" eaLnBrk="0" fontAlgn="t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900" noProof="1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34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2" r:id="rId1"/>
    <p:sldLayoutId id="2147484043" r:id="rId2"/>
    <p:sldLayoutId id="2147484044" r:id="rId3"/>
    <p:sldLayoutId id="2147484045" r:id="rId4"/>
    <p:sldLayoutId id="2147484046" r:id="rId5"/>
    <p:sldLayoutId id="2147484047" r:id="rId6"/>
    <p:sldLayoutId id="2147484048" r:id="rId7"/>
    <p:sldLayoutId id="2147484049" r:id="rId8"/>
    <p:sldLayoutId id="2147484050" r:id="rId9"/>
    <p:sldLayoutId id="2147484051" r:id="rId10"/>
    <p:sldLayoutId id="2147484052" r:id="rId11"/>
    <p:sldLayoutId id="2147484053" r:id="rId12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Verdana" pitchFamily="34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Verdana" pitchFamily="34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Verdana" pitchFamily="34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Verdana" pitchFamily="34" charset="0"/>
          <a:ea typeface="ＭＳ Ｐゴシック" charset="-128"/>
          <a:cs typeface="ＭＳ Ｐゴシック" charset="-128"/>
        </a:defRPr>
      </a:lvl5pPr>
      <a:lvl6pPr marL="426079" algn="l" defTabSz="821090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Verdana" pitchFamily="34" charset="0"/>
        </a:defRPr>
      </a:lvl6pPr>
      <a:lvl7pPr marL="852158" algn="l" defTabSz="821090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Verdana" pitchFamily="34" charset="0"/>
        </a:defRPr>
      </a:lvl7pPr>
      <a:lvl8pPr marL="1278237" algn="l" defTabSz="821090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Verdana" pitchFamily="34" charset="0"/>
        </a:defRPr>
      </a:lvl8pPr>
      <a:lvl9pPr marL="1704314" algn="l" defTabSz="821090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Verdana" pitchFamily="34" charset="0"/>
        </a:defRPr>
      </a:lvl9pPr>
    </p:titleStyle>
    <p:bodyStyle>
      <a:lvl1pPr marL="252130" indent="-252130" algn="l" defTabSz="913076" rtl="0" eaLnBrk="0" fontAlgn="base" hangingPunct="0">
        <a:spcBef>
          <a:spcPct val="40000"/>
        </a:spcBef>
        <a:spcAft>
          <a:spcPct val="0"/>
        </a:spcAft>
        <a:buClr>
          <a:schemeClr val="tx1"/>
        </a:buClr>
        <a:buFont typeface="Verdana" pitchFamily="34" charset="0"/>
        <a:buChar char="•"/>
        <a:defRPr sz="2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534172" indent="-109683" algn="l" defTabSz="913076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-"/>
        <a:defRPr sz="1900">
          <a:solidFill>
            <a:schemeClr val="tx1"/>
          </a:solidFill>
          <a:latin typeface="+mn-lt"/>
          <a:ea typeface="ＭＳ Ｐゴシック" charset="-128"/>
        </a:defRPr>
      </a:lvl2pPr>
      <a:lvl3pPr marL="980025" indent="-266373" algn="l" defTabSz="913076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Marlett" pitchFamily="2" charset="2"/>
        <a:buChar char="8"/>
        <a:defRPr sz="1900">
          <a:solidFill>
            <a:schemeClr val="tx1"/>
          </a:solidFill>
          <a:latin typeface="+mn-lt"/>
          <a:ea typeface="ＭＳ Ｐゴシック" charset="-128"/>
        </a:defRPr>
      </a:lvl3pPr>
      <a:lvl4pPr marL="1350384" indent="-192301" algn="l" defTabSz="913076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-"/>
        <a:defRPr sz="1900">
          <a:solidFill>
            <a:schemeClr val="tx1"/>
          </a:solidFill>
          <a:latin typeface="+mn-lt"/>
          <a:ea typeface="ＭＳ Ｐゴシック" charset="-128"/>
        </a:defRPr>
      </a:lvl4pPr>
      <a:lvl5pPr marL="2009908" indent="-316229" algn="l" defTabSz="913076" rtl="0" eaLnBrk="0" fontAlgn="base" hangingPunct="0">
        <a:spcBef>
          <a:spcPct val="0"/>
        </a:spcBef>
        <a:spcAft>
          <a:spcPct val="0"/>
        </a:spcAft>
        <a:buClr>
          <a:srgbClr val="FFFF66"/>
        </a:buClr>
        <a:buFont typeface="Marlett" pitchFamily="2" charset="2"/>
        <a:buChar char="8"/>
        <a:defRPr sz="2200">
          <a:solidFill>
            <a:schemeClr val="bg1"/>
          </a:solidFill>
          <a:latin typeface="+mn-lt"/>
          <a:ea typeface="ＭＳ Ｐゴシック" charset="-128"/>
        </a:defRPr>
      </a:lvl5pPr>
      <a:lvl6pPr marL="2436638" indent="-316600" algn="l" defTabSz="914293" rtl="0" eaLnBrk="0" fontAlgn="base" hangingPunct="0">
        <a:spcBef>
          <a:spcPct val="0"/>
        </a:spcBef>
        <a:spcAft>
          <a:spcPct val="0"/>
        </a:spcAft>
        <a:buClr>
          <a:srgbClr val="FFFF66"/>
        </a:buClr>
        <a:buFont typeface="Marlett" pitchFamily="2" charset="2"/>
        <a:buChar char="8"/>
        <a:defRPr sz="2200">
          <a:solidFill>
            <a:schemeClr val="bg1"/>
          </a:solidFill>
          <a:latin typeface="+mn-lt"/>
        </a:defRPr>
      </a:lvl6pPr>
      <a:lvl7pPr marL="2862716" indent="-316600" algn="l" defTabSz="914293" rtl="0" eaLnBrk="0" fontAlgn="base" hangingPunct="0">
        <a:spcBef>
          <a:spcPct val="0"/>
        </a:spcBef>
        <a:spcAft>
          <a:spcPct val="0"/>
        </a:spcAft>
        <a:buClr>
          <a:srgbClr val="FFFF66"/>
        </a:buClr>
        <a:buFont typeface="Marlett" pitchFamily="2" charset="2"/>
        <a:buChar char="8"/>
        <a:defRPr sz="2200">
          <a:solidFill>
            <a:schemeClr val="bg1"/>
          </a:solidFill>
          <a:latin typeface="+mn-lt"/>
        </a:defRPr>
      </a:lvl7pPr>
      <a:lvl8pPr marL="3288795" indent="-316600" algn="l" defTabSz="914293" rtl="0" eaLnBrk="0" fontAlgn="base" hangingPunct="0">
        <a:spcBef>
          <a:spcPct val="0"/>
        </a:spcBef>
        <a:spcAft>
          <a:spcPct val="0"/>
        </a:spcAft>
        <a:buClr>
          <a:srgbClr val="FFFF66"/>
        </a:buClr>
        <a:buFont typeface="Marlett" pitchFamily="2" charset="2"/>
        <a:buChar char="8"/>
        <a:defRPr sz="2200">
          <a:solidFill>
            <a:schemeClr val="bg1"/>
          </a:solidFill>
          <a:latin typeface="+mn-lt"/>
        </a:defRPr>
      </a:lvl8pPr>
      <a:lvl9pPr marL="3714874" indent="-316600" algn="l" defTabSz="914293" rtl="0" eaLnBrk="0" fontAlgn="base" hangingPunct="0">
        <a:spcBef>
          <a:spcPct val="0"/>
        </a:spcBef>
        <a:spcAft>
          <a:spcPct val="0"/>
        </a:spcAft>
        <a:buClr>
          <a:srgbClr val="FFFF66"/>
        </a:buClr>
        <a:buFont typeface="Marlett" pitchFamily="2" charset="2"/>
        <a:buChar char="8"/>
        <a:defRPr sz="22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852158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26079" algn="l" defTabSz="852158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52158" algn="l" defTabSz="852158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78237" algn="l" defTabSz="852158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04314" algn="l" defTabSz="852158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30393" algn="l" defTabSz="852158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56473" algn="l" defTabSz="852158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982550" algn="l" defTabSz="852158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08629" algn="l" defTabSz="852158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048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BC02BE4-267B-4D9C-9F04-B181C4631EB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936965E-5B44-4F9A-B6A9-2BA08D75317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695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5" r:id="rId1"/>
    <p:sldLayoutId id="2147484056" r:id="rId2"/>
    <p:sldLayoutId id="2147484057" r:id="rId3"/>
    <p:sldLayoutId id="2147484058" r:id="rId4"/>
    <p:sldLayoutId id="2147484059" r:id="rId5"/>
    <p:sldLayoutId id="2147484060" r:id="rId6"/>
    <p:sldLayoutId id="2147484061" r:id="rId7"/>
    <p:sldLayoutId id="2147484062" r:id="rId8"/>
    <p:sldLayoutId id="2147484063" r:id="rId9"/>
    <p:sldLayoutId id="2147484064" r:id="rId10"/>
    <p:sldLayoutId id="2147484065" r:id="rId11"/>
    <p:sldLayoutId id="2147484066" r:id="rId12"/>
  </p:sldLayoutIdLst>
  <p:transition advClick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1B14B0"/>
          </a:solidFill>
          <a:latin typeface="Century Gothic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1B14B0"/>
          </a:solidFill>
          <a:latin typeface="Century Gothic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1B14B0"/>
          </a:solidFill>
          <a:latin typeface="Century Gothic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1B14B0"/>
          </a:solidFill>
          <a:latin typeface="Century Gothic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1B14B0"/>
          </a:solidFill>
          <a:latin typeface="Century Gothic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55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6127" cy="4687"/>
          </a:xfrm>
        </p:grpSpPr>
        <p:sp>
          <p:nvSpPr>
            <p:cNvPr id="1068" name="Rectangle 44"/>
            <p:cNvSpPr>
              <a:spLocks noChangeArrowheads="1"/>
            </p:cNvSpPr>
            <p:nvPr/>
          </p:nvSpPr>
          <p:spPr bwMode="white">
            <a:xfrm>
              <a:off x="0" y="713"/>
              <a:ext cx="6127" cy="3974"/>
            </a:xfrm>
            <a:prstGeom prst="rect">
              <a:avLst/>
            </a:prstGeom>
            <a:solidFill>
              <a:srgbClr val="FFFFFF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 lIns="46800" tIns="46800" rIns="46800" bIns="4680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200">
                <a:solidFill>
                  <a:srgbClr val="000000"/>
                </a:solidFill>
              </a:endParaRPr>
            </a:p>
          </p:txBody>
        </p:sp>
        <p:sp>
          <p:nvSpPr>
            <p:cNvPr id="1065" name="Rectangle 41"/>
            <p:cNvSpPr>
              <a:spLocks noChangeArrowheads="1"/>
            </p:cNvSpPr>
            <p:nvPr/>
          </p:nvSpPr>
          <p:spPr bwMode="ltGray">
            <a:xfrm>
              <a:off x="0" y="0"/>
              <a:ext cx="6127" cy="704"/>
            </a:xfrm>
            <a:prstGeom prst="rect">
              <a:avLst/>
            </a:prstGeom>
            <a:solidFill>
              <a:srgbClr val="003399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 lIns="46800" tIns="46800" rIns="46800" bIns="4680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200">
                <a:solidFill>
                  <a:srgbClr val="000000"/>
                </a:solidFill>
              </a:endParaRPr>
            </a:p>
          </p:txBody>
        </p:sp>
        <p:sp>
          <p:nvSpPr>
            <p:cNvPr id="1066" name="Line 42"/>
            <p:cNvSpPr>
              <a:spLocks noChangeShapeType="1"/>
            </p:cNvSpPr>
            <p:nvPr/>
          </p:nvSpPr>
          <p:spPr bwMode="gray">
            <a:xfrm>
              <a:off x="0" y="713"/>
              <a:ext cx="6127" cy="0"/>
            </a:xfrm>
            <a:prstGeom prst="line">
              <a:avLst/>
            </a:prstGeom>
            <a:noFill/>
            <a:ln w="76200">
              <a:solidFill>
                <a:srgbClr val="5F5F5F"/>
              </a:solidFill>
              <a:round/>
              <a:headEnd/>
              <a:tailEnd/>
            </a:ln>
            <a:effectLst/>
          </p:spPr>
          <p:txBody>
            <a:bodyPr lIns="46800" tIns="46800" rIns="46800" bIns="4680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200">
                <a:solidFill>
                  <a:srgbClr val="000000"/>
                </a:solidFill>
              </a:endParaRPr>
            </a:p>
          </p:txBody>
        </p:sp>
      </p:grpSp>
      <p:sp>
        <p:nvSpPr>
          <p:cNvPr id="6147" name="Title1"/>
          <p:cNvSpPr>
            <a:spLocks noGrp="1" noChangeArrowheads="1"/>
          </p:cNvSpPr>
          <p:nvPr>
            <p:ph type="title"/>
            <p:custDataLst>
              <p:tags r:id="rId14"/>
            </p:custDataLst>
          </p:nvPr>
        </p:nvSpPr>
        <p:spPr bwMode="gray">
          <a:xfrm>
            <a:off x="279978" y="291353"/>
            <a:ext cx="8835159" cy="458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67107" bIns="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noProof="1" smtClean="0"/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3580" y="1292879"/>
            <a:ext cx="8441170" cy="5098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3619" tIns="43619" rIns="43619" bIns="436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1" smtClean="0"/>
              <a:t>Click to edit master</a:t>
            </a:r>
            <a:r>
              <a:rPr lang="en-CA" altLang="zh-CN" smtClean="0"/>
              <a:t> </a:t>
            </a:r>
            <a:r>
              <a:rPr lang="en-CA" altLang="en-US" noProof="1" smtClean="0"/>
              <a:t>text styles</a:t>
            </a:r>
          </a:p>
          <a:p>
            <a:pPr lvl="1"/>
            <a:r>
              <a:rPr lang="en-CA" altLang="en-US" noProof="1" smtClean="0"/>
              <a:t>Second level</a:t>
            </a:r>
          </a:p>
          <a:p>
            <a:pPr lvl="2"/>
            <a:r>
              <a:rPr lang="en-CA" altLang="en-US" noProof="1" smtClean="0"/>
              <a:t>Third level</a:t>
            </a:r>
            <a:endParaRPr lang="en-CA" altLang="zh-CN" smtClean="0"/>
          </a:p>
          <a:p>
            <a:pPr lvl="3"/>
            <a:r>
              <a:rPr lang="en-CA" altLang="zh-CN" smtClean="0"/>
              <a:t>Fourth level</a:t>
            </a:r>
            <a:endParaRPr lang="en-CA" altLang="en-US" noProof="1" smtClean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13330" y="6453189"/>
            <a:ext cx="295852" cy="305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41306" rIns="0" bIns="41306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800" noProof="1">
                <a:latin typeface="Verdana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83A1E15-3620-4875-845D-2C1F668B0D14}" type="slidenum">
              <a:rPr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82" name="Notes" hidden="1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209262" y="6496610"/>
            <a:ext cx="5772727" cy="14007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b">
            <a:spAutoFit/>
          </a:bodyPr>
          <a:lstStyle/>
          <a:p>
            <a:pPr marL="171635" indent="-171635" defTabSz="821186" eaLnBrk="0" fontAlgn="t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900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198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8" r:id="rId1"/>
    <p:sldLayoutId id="2147484069" r:id="rId2"/>
    <p:sldLayoutId id="2147484070" r:id="rId3"/>
    <p:sldLayoutId id="2147484071" r:id="rId4"/>
    <p:sldLayoutId id="2147484072" r:id="rId5"/>
    <p:sldLayoutId id="2147484073" r:id="rId6"/>
    <p:sldLayoutId id="2147484074" r:id="rId7"/>
    <p:sldLayoutId id="2147484075" r:id="rId8"/>
    <p:sldLayoutId id="2147484076" r:id="rId9"/>
    <p:sldLayoutId id="2147484077" r:id="rId10"/>
    <p:sldLayoutId id="2147484078" r:id="rId11"/>
    <p:sldLayoutId id="2147484079" r:id="rId12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Verdana" pitchFamily="34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Verdana" pitchFamily="34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Verdana" pitchFamily="34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Verdana" pitchFamily="34" charset="0"/>
          <a:ea typeface="ＭＳ Ｐゴシック" charset="-128"/>
          <a:cs typeface="ＭＳ Ｐゴシック" charset="-128"/>
        </a:defRPr>
      </a:lvl5pPr>
      <a:lvl6pPr marL="426129" algn="l" defTabSz="821186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Verdana" pitchFamily="34" charset="0"/>
        </a:defRPr>
      </a:lvl6pPr>
      <a:lvl7pPr marL="852257" algn="l" defTabSz="821186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Verdana" pitchFamily="34" charset="0"/>
        </a:defRPr>
      </a:lvl7pPr>
      <a:lvl8pPr marL="1278386" algn="l" defTabSz="821186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Verdana" pitchFamily="34" charset="0"/>
        </a:defRPr>
      </a:lvl8pPr>
      <a:lvl9pPr marL="1704514" algn="l" defTabSz="821186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Verdana" pitchFamily="34" charset="0"/>
        </a:defRPr>
      </a:lvl9pPr>
    </p:titleStyle>
    <p:bodyStyle>
      <a:lvl1pPr marL="252159" indent="-252159" algn="l" defTabSz="913183" rtl="0" eaLnBrk="0" fontAlgn="base" hangingPunct="0">
        <a:spcBef>
          <a:spcPct val="40000"/>
        </a:spcBef>
        <a:spcAft>
          <a:spcPct val="0"/>
        </a:spcAft>
        <a:buClr>
          <a:schemeClr val="tx1"/>
        </a:buClr>
        <a:buFont typeface="Verdana" pitchFamily="34" charset="0"/>
        <a:buChar char="•"/>
        <a:defRPr sz="2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534234" indent="-109696" algn="l" defTabSz="913183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-"/>
        <a:defRPr sz="1900">
          <a:solidFill>
            <a:schemeClr val="tx1"/>
          </a:solidFill>
          <a:latin typeface="+mn-lt"/>
          <a:ea typeface="ＭＳ Ｐゴシック" charset="-128"/>
        </a:defRPr>
      </a:lvl2pPr>
      <a:lvl3pPr marL="980140" indent="-266405" algn="l" defTabSz="913183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Marlett" pitchFamily="2" charset="2"/>
        <a:buChar char="8"/>
        <a:defRPr sz="1900">
          <a:solidFill>
            <a:schemeClr val="tx1"/>
          </a:solidFill>
          <a:latin typeface="+mn-lt"/>
          <a:ea typeface="ＭＳ Ｐゴシック" charset="-128"/>
        </a:defRPr>
      </a:lvl3pPr>
      <a:lvl4pPr marL="1350542" indent="-192324" algn="l" defTabSz="913183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-"/>
        <a:defRPr sz="1900">
          <a:solidFill>
            <a:schemeClr val="tx1"/>
          </a:solidFill>
          <a:latin typeface="+mn-lt"/>
          <a:ea typeface="ＭＳ Ｐゴシック" charset="-128"/>
        </a:defRPr>
      </a:lvl4pPr>
      <a:lvl5pPr marL="2010143" indent="-316266" algn="l" defTabSz="913183" rtl="0" eaLnBrk="0" fontAlgn="base" hangingPunct="0">
        <a:spcBef>
          <a:spcPct val="0"/>
        </a:spcBef>
        <a:spcAft>
          <a:spcPct val="0"/>
        </a:spcAft>
        <a:buClr>
          <a:srgbClr val="FFFF66"/>
        </a:buClr>
        <a:buFont typeface="Marlett" pitchFamily="2" charset="2"/>
        <a:buChar char="8"/>
        <a:defRPr sz="2200">
          <a:solidFill>
            <a:schemeClr val="bg1"/>
          </a:solidFill>
          <a:latin typeface="+mn-lt"/>
          <a:ea typeface="ＭＳ Ｐゴシック" charset="-128"/>
        </a:defRPr>
      </a:lvl5pPr>
      <a:lvl6pPr marL="2436923" indent="-316637" algn="l" defTabSz="914400" rtl="0" eaLnBrk="0" fontAlgn="base" hangingPunct="0">
        <a:spcBef>
          <a:spcPct val="0"/>
        </a:spcBef>
        <a:spcAft>
          <a:spcPct val="0"/>
        </a:spcAft>
        <a:buClr>
          <a:srgbClr val="FFFF66"/>
        </a:buClr>
        <a:buFont typeface="Marlett" pitchFamily="2" charset="2"/>
        <a:buChar char="8"/>
        <a:defRPr sz="2200">
          <a:solidFill>
            <a:schemeClr val="bg1"/>
          </a:solidFill>
          <a:latin typeface="+mn-lt"/>
        </a:defRPr>
      </a:lvl6pPr>
      <a:lvl7pPr marL="2863051" indent="-316637" algn="l" defTabSz="914400" rtl="0" eaLnBrk="0" fontAlgn="base" hangingPunct="0">
        <a:spcBef>
          <a:spcPct val="0"/>
        </a:spcBef>
        <a:spcAft>
          <a:spcPct val="0"/>
        </a:spcAft>
        <a:buClr>
          <a:srgbClr val="FFFF66"/>
        </a:buClr>
        <a:buFont typeface="Marlett" pitchFamily="2" charset="2"/>
        <a:buChar char="8"/>
        <a:defRPr sz="2200">
          <a:solidFill>
            <a:schemeClr val="bg1"/>
          </a:solidFill>
          <a:latin typeface="+mn-lt"/>
        </a:defRPr>
      </a:lvl7pPr>
      <a:lvl8pPr marL="3289180" indent="-316637" algn="l" defTabSz="914400" rtl="0" eaLnBrk="0" fontAlgn="base" hangingPunct="0">
        <a:spcBef>
          <a:spcPct val="0"/>
        </a:spcBef>
        <a:spcAft>
          <a:spcPct val="0"/>
        </a:spcAft>
        <a:buClr>
          <a:srgbClr val="FFFF66"/>
        </a:buClr>
        <a:buFont typeface="Marlett" pitchFamily="2" charset="2"/>
        <a:buChar char="8"/>
        <a:defRPr sz="2200">
          <a:solidFill>
            <a:schemeClr val="bg1"/>
          </a:solidFill>
          <a:latin typeface="+mn-lt"/>
        </a:defRPr>
      </a:lvl8pPr>
      <a:lvl9pPr marL="3715309" indent="-316637" algn="l" defTabSz="914400" rtl="0" eaLnBrk="0" fontAlgn="base" hangingPunct="0">
        <a:spcBef>
          <a:spcPct val="0"/>
        </a:spcBef>
        <a:spcAft>
          <a:spcPct val="0"/>
        </a:spcAft>
        <a:buClr>
          <a:srgbClr val="FFFF66"/>
        </a:buClr>
        <a:buFont typeface="Marlett" pitchFamily="2" charset="2"/>
        <a:buChar char="8"/>
        <a:defRPr sz="22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85225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26129" algn="l" defTabSz="85225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52257" algn="l" defTabSz="85225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78386" algn="l" defTabSz="85225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04514" algn="l" defTabSz="85225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30643" algn="l" defTabSz="85225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56772" algn="l" defTabSz="85225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982899" algn="l" defTabSz="85225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09028" algn="l" defTabSz="85225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chemeClr val="bg1">
                <a:gamma/>
                <a:shade val="46275"/>
                <a:invGamma/>
              </a:schemeClr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303107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03108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303109" name="Freeform 5"/>
          <p:cNvSpPr>
            <a:spLocks/>
          </p:cNvSpPr>
          <p:nvPr/>
        </p:nvSpPr>
        <p:spPr bwMode="hidden">
          <a:xfrm>
            <a:off x="6248400" y="6262688"/>
            <a:ext cx="2895600" cy="609600"/>
          </a:xfrm>
          <a:custGeom>
            <a:avLst/>
            <a:gdLst/>
            <a:ahLst/>
            <a:cxnLst>
              <a:cxn ang="0">
                <a:pos x="5748" y="246"/>
              </a:cxn>
              <a:cxn ang="0">
                <a:pos x="0" y="246"/>
              </a:cxn>
              <a:cxn ang="0">
                <a:pos x="0" y="0"/>
              </a:cxn>
              <a:cxn ang="0">
                <a:pos x="5748" y="0"/>
              </a:cxn>
              <a:cxn ang="0">
                <a:pos x="5748" y="246"/>
              </a:cxn>
              <a:cxn ang="0">
                <a:pos x="5748" y="246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0" y="6019800"/>
            <a:ext cx="7848600" cy="857250"/>
            <a:chOff x="0" y="3792"/>
            <a:chExt cx="4944" cy="540"/>
          </a:xfrm>
        </p:grpSpPr>
        <p:sp>
          <p:nvSpPr>
            <p:cNvPr id="303111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/>
              <a:ahLst/>
              <a:cxnLst>
                <a:cxn ang="0">
                  <a:pos x="3132" y="469"/>
                </a:cxn>
                <a:cxn ang="0">
                  <a:pos x="2995" y="395"/>
                </a:cxn>
                <a:cxn ang="0">
                  <a:pos x="2911" y="375"/>
                </a:cxn>
                <a:cxn ang="0">
                  <a:pos x="2678" y="228"/>
                </a:cxn>
                <a:cxn ang="0">
                  <a:pos x="2553" y="74"/>
                </a:cxn>
                <a:cxn ang="0">
                  <a:pos x="2457" y="7"/>
                </a:cxn>
                <a:cxn ang="0">
                  <a:pos x="2403" y="47"/>
                </a:cxn>
                <a:cxn ang="0">
                  <a:pos x="2289" y="74"/>
                </a:cxn>
                <a:cxn ang="0">
                  <a:pos x="2134" y="74"/>
                </a:cxn>
                <a:cxn ang="0">
                  <a:pos x="2044" y="128"/>
                </a:cxn>
                <a:cxn ang="0">
                  <a:pos x="1775" y="222"/>
                </a:cxn>
                <a:cxn ang="0">
                  <a:pos x="1602" y="181"/>
                </a:cxn>
                <a:cxn ang="0">
                  <a:pos x="1560" y="101"/>
                </a:cxn>
                <a:cxn ang="0">
                  <a:pos x="1542" y="87"/>
                </a:cxn>
                <a:cxn ang="0">
                  <a:pos x="1446" y="60"/>
                </a:cxn>
                <a:cxn ang="0">
                  <a:pos x="1375" y="74"/>
                </a:cxn>
                <a:cxn ang="0">
                  <a:pos x="1309" y="87"/>
                </a:cxn>
                <a:cxn ang="0">
                  <a:pos x="1243" y="13"/>
                </a:cxn>
                <a:cxn ang="0">
                  <a:pos x="1225" y="0"/>
                </a:cxn>
                <a:cxn ang="0">
                  <a:pos x="1189" y="0"/>
                </a:cxn>
                <a:cxn ang="0">
                  <a:pos x="1106" y="34"/>
                </a:cxn>
                <a:cxn ang="0">
                  <a:pos x="1106" y="34"/>
                </a:cxn>
                <a:cxn ang="0">
                  <a:pos x="1094" y="40"/>
                </a:cxn>
                <a:cxn ang="0">
                  <a:pos x="1070" y="54"/>
                </a:cxn>
                <a:cxn ang="0">
                  <a:pos x="1034" y="74"/>
                </a:cxn>
                <a:cxn ang="0">
                  <a:pos x="1004" y="74"/>
                </a:cxn>
                <a:cxn ang="0">
                  <a:pos x="986" y="74"/>
                </a:cxn>
                <a:cxn ang="0">
                  <a:pos x="956" y="81"/>
                </a:cxn>
                <a:cxn ang="0">
                  <a:pos x="920" y="94"/>
                </a:cxn>
                <a:cxn ang="0">
                  <a:pos x="884" y="107"/>
                </a:cxn>
                <a:cxn ang="0">
                  <a:pos x="843" y="128"/>
                </a:cxn>
                <a:cxn ang="0">
                  <a:pos x="813" y="141"/>
                </a:cxn>
                <a:cxn ang="0">
                  <a:pos x="789" y="148"/>
                </a:cxn>
                <a:cxn ang="0">
                  <a:pos x="783" y="154"/>
                </a:cxn>
                <a:cxn ang="0">
                  <a:pos x="556" y="228"/>
                </a:cxn>
                <a:cxn ang="0">
                  <a:pos x="394" y="294"/>
                </a:cxn>
                <a:cxn ang="0">
                  <a:pos x="107" y="462"/>
                </a:cxn>
                <a:cxn ang="0">
                  <a:pos x="0" y="536"/>
                </a:cxn>
                <a:cxn ang="0">
                  <a:pos x="3240" y="536"/>
                </a:cxn>
                <a:cxn ang="0">
                  <a:pos x="3132" y="469"/>
                </a:cxn>
                <a:cxn ang="0">
                  <a:pos x="3132" y="469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4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8" cy="540"/>
              <a:chOff x="2486" y="3792"/>
              <a:chExt cx="2458" cy="540"/>
            </a:xfrm>
          </p:grpSpPr>
          <p:sp>
            <p:nvSpPr>
              <p:cNvPr id="303113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6" cy="533"/>
              </a:xfrm>
              <a:custGeom>
                <a:avLst/>
                <a:gdLst/>
                <a:ahLst/>
                <a:cxnLst>
                  <a:cxn ang="0">
                    <a:pos x="636" y="373"/>
                  </a:cxn>
                  <a:cxn ang="0">
                    <a:pos x="495" y="370"/>
                  </a:cxn>
                  <a:cxn ang="0">
                    <a:pos x="280" y="249"/>
                  </a:cxn>
                  <a:cxn ang="0">
                    <a:pos x="127" y="66"/>
                  </a:cxn>
                  <a:cxn ang="0">
                    <a:pos x="0" y="0"/>
                  </a:cxn>
                  <a:cxn ang="0">
                    <a:pos x="22" y="26"/>
                  </a:cxn>
                  <a:cxn ang="0">
                    <a:pos x="0" y="65"/>
                  </a:cxn>
                  <a:cxn ang="0">
                    <a:pos x="30" y="119"/>
                  </a:cxn>
                  <a:cxn ang="0">
                    <a:pos x="75" y="243"/>
                  </a:cxn>
                  <a:cxn ang="0">
                    <a:pos x="45" y="422"/>
                  </a:cxn>
                  <a:cxn ang="0">
                    <a:pos x="200" y="329"/>
                  </a:cxn>
                  <a:cxn ang="0">
                    <a:pos x="612" y="533"/>
                  </a:cxn>
                  <a:cxn ang="0">
                    <a:pos x="996" y="529"/>
                  </a:cxn>
                  <a:cxn ang="0">
                    <a:pos x="828" y="473"/>
                  </a:cxn>
                  <a:cxn ang="0">
                    <a:pos x="636" y="373"/>
                  </a:cxn>
                </a:cxnLst>
                <a:rect l="0" t="0" r="r" b="b"/>
                <a:pathLst>
                  <a:path w="996" h="533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612" y="533"/>
                    </a:lnTo>
                    <a:lnTo>
                      <a:pt x="996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03114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54" y="18"/>
                  </a:cxn>
                  <a:cxn ang="0">
                    <a:pos x="24" y="30"/>
                  </a:cxn>
                  <a:cxn ang="0">
                    <a:pos x="18" y="66"/>
                  </a:cxn>
                  <a:cxn ang="0">
                    <a:pos x="42" y="114"/>
                  </a:cxn>
                  <a:cxn ang="0">
                    <a:pos x="48" y="162"/>
                  </a:cxn>
                  <a:cxn ang="0">
                    <a:pos x="0" y="353"/>
                  </a:cxn>
                  <a:cxn ang="0">
                    <a:pos x="54" y="233"/>
                  </a:cxn>
                  <a:cxn ang="0">
                    <a:pos x="84" y="216"/>
                  </a:cxn>
                  <a:cxn ang="0">
                    <a:pos x="126" y="126"/>
                  </a:cxn>
                  <a:cxn ang="0">
                    <a:pos x="144" y="120"/>
                  </a:cxn>
                  <a:cxn ang="0">
                    <a:pos x="144" y="90"/>
                  </a:cxn>
                  <a:cxn ang="0">
                    <a:pos x="186" y="66"/>
                  </a:cxn>
                  <a:cxn ang="0">
                    <a:pos x="162" y="60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03115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2" y="13"/>
                  </a:cxn>
                  <a:cxn ang="0">
                    <a:pos x="0" y="40"/>
                  </a:cxn>
                  <a:cxn ang="0">
                    <a:pos x="60" y="121"/>
                  </a:cxn>
                  <a:cxn ang="0">
                    <a:pos x="310" y="271"/>
                  </a:cxn>
                  <a:cxn ang="0">
                    <a:pos x="290" y="139"/>
                  </a:cxn>
                  <a:cxn ang="0">
                    <a:pos x="378" y="76"/>
                  </a:cxn>
                  <a:cxn ang="0">
                    <a:pos x="251" y="94"/>
                  </a:cxn>
                  <a:cxn ang="0">
                    <a:pos x="90" y="54"/>
                  </a:cxn>
                  <a:cxn ang="0">
                    <a:pos x="18" y="0"/>
                  </a:cxn>
                  <a:cxn ang="0">
                    <a:pos x="18" y="0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03116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/>
                <a:ahLst/>
                <a:cxnLst>
                  <a:cxn ang="0">
                    <a:pos x="114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" y="6"/>
                  </a:cxn>
                  <a:cxn ang="0">
                    <a:pos x="6" y="18"/>
                  </a:cxn>
                  <a:cxn ang="0">
                    <a:pos x="0" y="24"/>
                  </a:cxn>
                  <a:cxn ang="0">
                    <a:pos x="78" y="60"/>
                  </a:cxn>
                  <a:cxn ang="0">
                    <a:pos x="96" y="42"/>
                  </a:cxn>
                  <a:cxn ang="0">
                    <a:pos x="155" y="66"/>
                  </a:cxn>
                  <a:cxn ang="0">
                    <a:pos x="126" y="24"/>
                  </a:cxn>
                  <a:cxn ang="0">
                    <a:pos x="149" y="0"/>
                  </a:cxn>
                  <a:cxn ang="0">
                    <a:pos x="114" y="0"/>
                  </a:cxn>
                  <a:cxn ang="0">
                    <a:pos x="114" y="0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03117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/>
                <a:ahLst/>
                <a:cxnLst>
                  <a:cxn ang="0">
                    <a:pos x="6" y="36"/>
                  </a:cxn>
                  <a:cxn ang="0">
                    <a:pos x="0" y="18"/>
                  </a:cxn>
                  <a:cxn ang="0">
                    <a:pos x="12" y="6"/>
                  </a:cxn>
                  <a:cxn ang="0">
                    <a:pos x="0" y="6"/>
                  </a:cxn>
                  <a:cxn ang="0">
                    <a:pos x="12" y="6"/>
                  </a:cxn>
                  <a:cxn ang="0">
                    <a:pos x="24" y="6"/>
                  </a:cxn>
                  <a:cxn ang="0">
                    <a:pos x="36" y="6"/>
                  </a:cxn>
                  <a:cxn ang="0">
                    <a:pos x="42" y="0"/>
                  </a:cxn>
                  <a:cxn ang="0">
                    <a:pos x="30" y="18"/>
                  </a:cxn>
                  <a:cxn ang="0">
                    <a:pos x="42" y="48"/>
                  </a:cxn>
                  <a:cxn ang="0">
                    <a:pos x="12" y="72"/>
                  </a:cxn>
                  <a:cxn ang="0">
                    <a:pos x="6" y="36"/>
                  </a:cxn>
                  <a:cxn ang="0">
                    <a:pos x="6" y="36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303118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/>
              <a:ahLst/>
              <a:cxnLst>
                <a:cxn ang="0">
                  <a:pos x="3976" y="527"/>
                </a:cxn>
                <a:cxn ang="0">
                  <a:pos x="3970" y="527"/>
                </a:cxn>
                <a:cxn ang="0">
                  <a:pos x="3844" y="509"/>
                </a:cxn>
                <a:cxn ang="0">
                  <a:pos x="2487" y="305"/>
                </a:cxn>
                <a:cxn ang="0">
                  <a:pos x="2039" y="36"/>
                </a:cxn>
                <a:cxn ang="0">
                  <a:pos x="1907" y="24"/>
                </a:cxn>
                <a:cxn ang="0">
                  <a:pos x="1883" y="54"/>
                </a:cxn>
                <a:cxn ang="0">
                  <a:pos x="1859" y="54"/>
                </a:cxn>
                <a:cxn ang="0">
                  <a:pos x="1830" y="30"/>
                </a:cxn>
                <a:cxn ang="0">
                  <a:pos x="1704" y="102"/>
                </a:cxn>
                <a:cxn ang="0">
                  <a:pos x="1608" y="126"/>
                </a:cxn>
                <a:cxn ang="0">
                  <a:pos x="1561" y="132"/>
                </a:cxn>
                <a:cxn ang="0">
                  <a:pos x="1495" y="102"/>
                </a:cxn>
                <a:cxn ang="0">
                  <a:pos x="1357" y="126"/>
                </a:cxn>
                <a:cxn ang="0">
                  <a:pos x="1285" y="24"/>
                </a:cxn>
                <a:cxn ang="0">
                  <a:pos x="1280" y="18"/>
                </a:cxn>
                <a:cxn ang="0">
                  <a:pos x="1262" y="12"/>
                </a:cxn>
                <a:cxn ang="0">
                  <a:pos x="1238" y="6"/>
                </a:cxn>
                <a:cxn ang="0">
                  <a:pos x="1220" y="0"/>
                </a:cxn>
                <a:cxn ang="0">
                  <a:pos x="1196" y="0"/>
                </a:cxn>
                <a:cxn ang="0">
                  <a:pos x="1166" y="0"/>
                </a:cxn>
                <a:cxn ang="0">
                  <a:pos x="1142" y="0"/>
                </a:cxn>
                <a:cxn ang="0">
                  <a:pos x="1136" y="0"/>
                </a:cxn>
                <a:cxn ang="0">
                  <a:pos x="1130" y="0"/>
                </a:cxn>
                <a:cxn ang="0">
                  <a:pos x="1124" y="6"/>
                </a:cxn>
                <a:cxn ang="0">
                  <a:pos x="1118" y="12"/>
                </a:cxn>
                <a:cxn ang="0">
                  <a:pos x="1100" y="18"/>
                </a:cxn>
                <a:cxn ang="0">
                  <a:pos x="1088" y="18"/>
                </a:cxn>
                <a:cxn ang="0">
                  <a:pos x="1070" y="24"/>
                </a:cxn>
                <a:cxn ang="0">
                  <a:pos x="1052" y="30"/>
                </a:cxn>
                <a:cxn ang="0">
                  <a:pos x="1034" y="36"/>
                </a:cxn>
                <a:cxn ang="0">
                  <a:pos x="1028" y="42"/>
                </a:cxn>
                <a:cxn ang="0">
                  <a:pos x="969" y="60"/>
                </a:cxn>
                <a:cxn ang="0">
                  <a:pos x="921" y="72"/>
                </a:cxn>
                <a:cxn ang="0">
                  <a:pos x="855" y="48"/>
                </a:cxn>
                <a:cxn ang="0">
                  <a:pos x="825" y="48"/>
                </a:cxn>
                <a:cxn ang="0">
                  <a:pos x="759" y="72"/>
                </a:cxn>
                <a:cxn ang="0">
                  <a:pos x="735" y="72"/>
                </a:cxn>
                <a:cxn ang="0">
                  <a:pos x="706" y="60"/>
                </a:cxn>
                <a:cxn ang="0">
                  <a:pos x="640" y="60"/>
                </a:cxn>
                <a:cxn ang="0">
                  <a:pos x="544" y="72"/>
                </a:cxn>
                <a:cxn ang="0">
                  <a:pos x="389" y="18"/>
                </a:cxn>
                <a:cxn ang="0">
                  <a:pos x="323" y="60"/>
                </a:cxn>
                <a:cxn ang="0">
                  <a:pos x="317" y="60"/>
                </a:cxn>
                <a:cxn ang="0">
                  <a:pos x="305" y="72"/>
                </a:cxn>
                <a:cxn ang="0">
                  <a:pos x="287" y="78"/>
                </a:cxn>
                <a:cxn ang="0">
                  <a:pos x="263" y="90"/>
                </a:cxn>
                <a:cxn ang="0">
                  <a:pos x="203" y="120"/>
                </a:cxn>
                <a:cxn ang="0">
                  <a:pos x="149" y="150"/>
                </a:cxn>
                <a:cxn ang="0">
                  <a:pos x="78" y="168"/>
                </a:cxn>
                <a:cxn ang="0">
                  <a:pos x="0" y="180"/>
                </a:cxn>
                <a:cxn ang="0">
                  <a:pos x="0" y="527"/>
                </a:cxn>
                <a:cxn ang="0">
                  <a:pos x="1010" y="527"/>
                </a:cxn>
                <a:cxn ang="0">
                  <a:pos x="3725" y="527"/>
                </a:cxn>
                <a:cxn ang="0">
                  <a:pos x="3976" y="527"/>
                </a:cxn>
                <a:cxn ang="0">
                  <a:pos x="3976" y="527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303120" name="Freeform 16"/>
            <p:cNvSpPr>
              <a:spLocks/>
            </p:cNvSpPr>
            <p:nvPr/>
          </p:nvSpPr>
          <p:spPr bwMode="auto">
            <a:xfrm>
              <a:off x="1196" y="3793"/>
              <a:ext cx="365" cy="291"/>
            </a:xfrm>
            <a:custGeom>
              <a:avLst/>
              <a:gdLst/>
              <a:ahLst/>
              <a:cxnLst>
                <a:cxn ang="0">
                  <a:pos x="24" y="24"/>
                </a:cxn>
                <a:cxn ang="0">
                  <a:pos x="0" y="60"/>
                </a:cxn>
                <a:cxn ang="0">
                  <a:pos x="66" y="108"/>
                </a:cxn>
                <a:cxn ang="0">
                  <a:pos x="143" y="180"/>
                </a:cxn>
                <a:cxn ang="0">
                  <a:pos x="191" y="168"/>
                </a:cxn>
                <a:cxn ang="0">
                  <a:pos x="341" y="287"/>
                </a:cxn>
                <a:cxn ang="0">
                  <a:pos x="305" y="174"/>
                </a:cxn>
                <a:cxn ang="0">
                  <a:pos x="365" y="132"/>
                </a:cxn>
                <a:cxn ang="0">
                  <a:pos x="359" y="126"/>
                </a:cxn>
                <a:cxn ang="0">
                  <a:pos x="335" y="114"/>
                </a:cxn>
                <a:cxn ang="0">
                  <a:pos x="299" y="90"/>
                </a:cxn>
                <a:cxn ang="0">
                  <a:pos x="257" y="72"/>
                </a:cxn>
                <a:cxn ang="0">
                  <a:pos x="215" y="54"/>
                </a:cxn>
                <a:cxn ang="0">
                  <a:pos x="173" y="36"/>
                </a:cxn>
                <a:cxn ang="0">
                  <a:pos x="143" y="24"/>
                </a:cxn>
                <a:cxn ang="0">
                  <a:pos x="131" y="18"/>
                </a:cxn>
                <a:cxn ang="0">
                  <a:pos x="107" y="18"/>
                </a:cxn>
                <a:cxn ang="0">
                  <a:pos x="95" y="18"/>
                </a:cxn>
                <a:cxn ang="0">
                  <a:pos x="72" y="12"/>
                </a:cxn>
                <a:cxn ang="0">
                  <a:pos x="66" y="12"/>
                </a:cxn>
                <a:cxn ang="0">
                  <a:pos x="54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24" y="24"/>
                </a:cxn>
                <a:cxn ang="0">
                  <a:pos x="24" y="24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03121" name="Freeform 17"/>
            <p:cNvSpPr>
              <a:spLocks/>
            </p:cNvSpPr>
            <p:nvPr/>
          </p:nvSpPr>
          <p:spPr bwMode="auto">
            <a:xfrm>
              <a:off x="1943" y="3829"/>
              <a:ext cx="2033" cy="499"/>
            </a:xfrm>
            <a:custGeom>
              <a:avLst/>
              <a:gdLst/>
              <a:ahLst/>
              <a:cxnLst>
                <a:cxn ang="0">
                  <a:pos x="186" y="18"/>
                </a:cxn>
                <a:cxn ang="0">
                  <a:pos x="138" y="6"/>
                </a:cxn>
                <a:cxn ang="0">
                  <a:pos x="96" y="0"/>
                </a:cxn>
                <a:cxn ang="0">
                  <a:pos x="36" y="0"/>
                </a:cxn>
                <a:cxn ang="0">
                  <a:pos x="12" y="25"/>
                </a:cxn>
                <a:cxn ang="0">
                  <a:pos x="0" y="128"/>
                </a:cxn>
                <a:cxn ang="0">
                  <a:pos x="60" y="104"/>
                </a:cxn>
                <a:cxn ang="0">
                  <a:pos x="90" y="134"/>
                </a:cxn>
                <a:cxn ang="0">
                  <a:pos x="150" y="153"/>
                </a:cxn>
                <a:cxn ang="0">
                  <a:pos x="209" y="273"/>
                </a:cxn>
                <a:cxn ang="0">
                  <a:pos x="401" y="359"/>
                </a:cxn>
                <a:cxn ang="0">
                  <a:pos x="777" y="359"/>
                </a:cxn>
                <a:cxn ang="0">
                  <a:pos x="2033" y="499"/>
                </a:cxn>
                <a:cxn ang="0">
                  <a:pos x="2033" y="499"/>
                </a:cxn>
                <a:cxn ang="0">
                  <a:pos x="1991" y="493"/>
                </a:cxn>
                <a:cxn ang="0">
                  <a:pos x="676" y="243"/>
                </a:cxn>
                <a:cxn ang="0">
                  <a:pos x="514" y="159"/>
                </a:cxn>
                <a:cxn ang="0">
                  <a:pos x="425" y="110"/>
                </a:cxn>
                <a:cxn ang="0">
                  <a:pos x="365" y="92"/>
                </a:cxn>
                <a:cxn ang="0">
                  <a:pos x="281" y="61"/>
                </a:cxn>
                <a:cxn ang="0">
                  <a:pos x="186" y="18"/>
                </a:cxn>
                <a:cxn ang="0">
                  <a:pos x="186" y="18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03122" name="Freeform 18"/>
            <p:cNvSpPr>
              <a:spLocks/>
            </p:cNvSpPr>
            <p:nvPr/>
          </p:nvSpPr>
          <p:spPr bwMode="auto">
            <a:xfrm>
              <a:off x="1830" y="3823"/>
              <a:ext cx="71" cy="61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6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29" y="18"/>
                </a:cxn>
                <a:cxn ang="0">
                  <a:pos x="53" y="18"/>
                </a:cxn>
                <a:cxn ang="0">
                  <a:pos x="59" y="30"/>
                </a:cxn>
                <a:cxn ang="0">
                  <a:pos x="65" y="42"/>
                </a:cxn>
                <a:cxn ang="0">
                  <a:pos x="71" y="54"/>
                </a:cxn>
                <a:cxn ang="0">
                  <a:pos x="71" y="60"/>
                </a:cxn>
                <a:cxn ang="0">
                  <a:pos x="59" y="54"/>
                </a:cxn>
                <a:cxn ang="0">
                  <a:pos x="47" y="42"/>
                </a:cxn>
                <a:cxn ang="0">
                  <a:pos x="23" y="30"/>
                </a:cxn>
                <a:cxn ang="0">
                  <a:pos x="23" y="36"/>
                </a:cxn>
                <a:cxn ang="0">
                  <a:pos x="18" y="42"/>
                </a:cxn>
                <a:cxn ang="0">
                  <a:pos x="12" y="48"/>
                </a:cxn>
                <a:cxn ang="0">
                  <a:pos x="6" y="48"/>
                </a:cxn>
                <a:cxn ang="0">
                  <a:pos x="6" y="48"/>
                </a:cxn>
                <a:cxn ang="0">
                  <a:pos x="6" y="36"/>
                </a:cxn>
                <a:cxn ang="0">
                  <a:pos x="0" y="18"/>
                </a:cxn>
                <a:cxn ang="0">
                  <a:pos x="0" y="18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03123" name="Freeform 19"/>
            <p:cNvSpPr>
              <a:spLocks/>
            </p:cNvSpPr>
            <p:nvPr/>
          </p:nvSpPr>
          <p:spPr bwMode="auto">
            <a:xfrm>
              <a:off x="855" y="3842"/>
              <a:ext cx="161" cy="164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48" y="6"/>
                </a:cxn>
                <a:cxn ang="0">
                  <a:pos x="72" y="6"/>
                </a:cxn>
                <a:cxn ang="0">
                  <a:pos x="114" y="12"/>
                </a:cxn>
                <a:cxn ang="0">
                  <a:pos x="96" y="54"/>
                </a:cxn>
                <a:cxn ang="0">
                  <a:pos x="96" y="60"/>
                </a:cxn>
                <a:cxn ang="0">
                  <a:pos x="102" y="72"/>
                </a:cxn>
                <a:cxn ang="0">
                  <a:pos x="108" y="84"/>
                </a:cxn>
                <a:cxn ang="0">
                  <a:pos x="120" y="96"/>
                </a:cxn>
                <a:cxn ang="0">
                  <a:pos x="143" y="114"/>
                </a:cxn>
                <a:cxn ang="0">
                  <a:pos x="155" y="138"/>
                </a:cxn>
                <a:cxn ang="0">
                  <a:pos x="161" y="156"/>
                </a:cxn>
                <a:cxn ang="0">
                  <a:pos x="161" y="162"/>
                </a:cxn>
                <a:cxn ang="0">
                  <a:pos x="96" y="102"/>
                </a:cxn>
                <a:cxn ang="0">
                  <a:pos x="30" y="54"/>
                </a:cxn>
                <a:cxn ang="0">
                  <a:pos x="0" y="0"/>
                </a:cxn>
                <a:cxn ang="0">
                  <a:pos x="30" y="0"/>
                </a:cxn>
                <a:cxn ang="0">
                  <a:pos x="30" y="0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03124" name="Freeform 20"/>
            <p:cNvSpPr>
              <a:spLocks/>
            </p:cNvSpPr>
            <p:nvPr/>
          </p:nvSpPr>
          <p:spPr bwMode="auto">
            <a:xfrm>
              <a:off x="706" y="3854"/>
              <a:ext cx="59" cy="61"/>
            </a:xfrm>
            <a:custGeom>
              <a:avLst/>
              <a:gdLst/>
              <a:ahLst/>
              <a:cxnLst>
                <a:cxn ang="0">
                  <a:pos x="59" y="6"/>
                </a:cxn>
                <a:cxn ang="0">
                  <a:pos x="41" y="30"/>
                </a:cxn>
                <a:cxn ang="0">
                  <a:pos x="41" y="36"/>
                </a:cxn>
                <a:cxn ang="0">
                  <a:pos x="47" y="42"/>
                </a:cxn>
                <a:cxn ang="0">
                  <a:pos x="53" y="54"/>
                </a:cxn>
                <a:cxn ang="0">
                  <a:pos x="53" y="60"/>
                </a:cxn>
                <a:cxn ang="0">
                  <a:pos x="47" y="54"/>
                </a:cxn>
                <a:cxn ang="0">
                  <a:pos x="35" y="48"/>
                </a:cxn>
                <a:cxn ang="0">
                  <a:pos x="23" y="36"/>
                </a:cxn>
                <a:cxn ang="0">
                  <a:pos x="17" y="30"/>
                </a:cxn>
                <a:cxn ang="0">
                  <a:pos x="0" y="0"/>
                </a:cxn>
                <a:cxn ang="0">
                  <a:pos x="59" y="6"/>
                </a:cxn>
                <a:cxn ang="0">
                  <a:pos x="59" y="6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03125" name="Freeform 21"/>
            <p:cNvSpPr>
              <a:spLocks/>
            </p:cNvSpPr>
            <p:nvPr/>
          </p:nvSpPr>
          <p:spPr bwMode="auto">
            <a:xfrm>
              <a:off x="395" y="3811"/>
              <a:ext cx="245" cy="207"/>
            </a:xfrm>
            <a:custGeom>
              <a:avLst/>
              <a:gdLst/>
              <a:ahLst/>
              <a:cxnLst>
                <a:cxn ang="0">
                  <a:pos x="233" y="36"/>
                </a:cxn>
                <a:cxn ang="0">
                  <a:pos x="245" y="42"/>
                </a:cxn>
                <a:cxn ang="0">
                  <a:pos x="209" y="84"/>
                </a:cxn>
                <a:cxn ang="0">
                  <a:pos x="143" y="132"/>
                </a:cxn>
                <a:cxn ang="0">
                  <a:pos x="167" y="156"/>
                </a:cxn>
                <a:cxn ang="0">
                  <a:pos x="179" y="204"/>
                </a:cxn>
                <a:cxn ang="0">
                  <a:pos x="77" y="132"/>
                </a:cxn>
                <a:cxn ang="0">
                  <a:pos x="47" y="84"/>
                </a:cxn>
                <a:cxn ang="0">
                  <a:pos x="89" y="66"/>
                </a:cxn>
                <a:cxn ang="0">
                  <a:pos x="59" y="36"/>
                </a:cxn>
                <a:cxn ang="0">
                  <a:pos x="0" y="12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12" y="0"/>
                </a:cxn>
                <a:cxn ang="0">
                  <a:pos x="47" y="6"/>
                </a:cxn>
                <a:cxn ang="0">
                  <a:pos x="77" y="6"/>
                </a:cxn>
                <a:cxn ang="0">
                  <a:pos x="83" y="6"/>
                </a:cxn>
                <a:cxn ang="0">
                  <a:pos x="89" y="6"/>
                </a:cxn>
                <a:cxn ang="0">
                  <a:pos x="101" y="12"/>
                </a:cxn>
                <a:cxn ang="0">
                  <a:pos x="125" y="12"/>
                </a:cxn>
                <a:cxn ang="0">
                  <a:pos x="143" y="18"/>
                </a:cxn>
                <a:cxn ang="0">
                  <a:pos x="149" y="18"/>
                </a:cxn>
                <a:cxn ang="0">
                  <a:pos x="149" y="18"/>
                </a:cxn>
                <a:cxn ang="0">
                  <a:pos x="203" y="24"/>
                </a:cxn>
                <a:cxn ang="0">
                  <a:pos x="233" y="36"/>
                </a:cxn>
                <a:cxn ang="0">
                  <a:pos x="233" y="36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303126" name="Rectangle 2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3127" name="Rectangle 2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3128" name="Rectangle 2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03129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03130" name="Rectangle 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2497797-2FC7-4198-9BB2-1F796ED488F6}" type="slidenum">
              <a:rPr 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75690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  <p:sldLayoutId id="2147484092" r:id="rId12"/>
    <p:sldLayoutId id="2147484093" r:id="rId13"/>
    <p:sldLayoutId id="2147484094" r:id="rId14"/>
    <p:sldLayoutId id="2147484095" r:id="rId15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4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4643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4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0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64B4ED4-5AED-4857-977E-5F3D2D5C0F70}" type="datetimeFigureOut">
              <a:rPr lang="en-GB"/>
              <a:pPr>
                <a:defRPr/>
              </a:pPr>
              <a:t>14/10/2014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4" y="635640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1" y="635640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10D3D1D-7764-4C02-9A2E-F1EA0FA183A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4428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4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4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0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4A5039-ACA1-445C-9751-4CC129A7E3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4" y="635640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1" y="635640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618E73-C41A-4659-84D5-57985A46A6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106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55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6127" cy="4687"/>
          </a:xfrm>
        </p:grpSpPr>
        <p:sp>
          <p:nvSpPr>
            <p:cNvPr id="1068" name="Rectangle 44"/>
            <p:cNvSpPr>
              <a:spLocks noChangeArrowheads="1"/>
            </p:cNvSpPr>
            <p:nvPr/>
          </p:nvSpPr>
          <p:spPr bwMode="white">
            <a:xfrm>
              <a:off x="0" y="713"/>
              <a:ext cx="6127" cy="3974"/>
            </a:xfrm>
            <a:prstGeom prst="rect">
              <a:avLst/>
            </a:prstGeom>
            <a:solidFill>
              <a:srgbClr val="FFFFFF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 lIns="46800" tIns="46800" rIns="46800" bIns="4680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2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65" name="Rectangle 41"/>
            <p:cNvSpPr>
              <a:spLocks noChangeArrowheads="1"/>
            </p:cNvSpPr>
            <p:nvPr/>
          </p:nvSpPr>
          <p:spPr bwMode="ltGray">
            <a:xfrm>
              <a:off x="0" y="0"/>
              <a:ext cx="6127" cy="704"/>
            </a:xfrm>
            <a:prstGeom prst="rect">
              <a:avLst/>
            </a:prstGeom>
            <a:solidFill>
              <a:srgbClr val="003399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wrap="none" lIns="46800" tIns="46800" rIns="46800" bIns="4680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2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66" name="Line 42"/>
            <p:cNvSpPr>
              <a:spLocks noChangeShapeType="1"/>
            </p:cNvSpPr>
            <p:nvPr/>
          </p:nvSpPr>
          <p:spPr bwMode="gray">
            <a:xfrm>
              <a:off x="0" y="713"/>
              <a:ext cx="6127" cy="0"/>
            </a:xfrm>
            <a:prstGeom prst="line">
              <a:avLst/>
            </a:prstGeom>
            <a:noFill/>
            <a:ln w="76200">
              <a:solidFill>
                <a:srgbClr val="5F5F5F"/>
              </a:solidFill>
              <a:round/>
              <a:headEnd/>
              <a:tailEnd/>
            </a:ln>
            <a:effectLst/>
          </p:spPr>
          <p:txBody>
            <a:bodyPr lIns="46800" tIns="46800" rIns="46800" bIns="4680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20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6147" name="Title1"/>
          <p:cNvSpPr>
            <a:spLocks noGrp="1" noChangeArrowheads="1"/>
          </p:cNvSpPr>
          <p:nvPr>
            <p:ph type="title"/>
            <p:custDataLst>
              <p:tags r:id="rId14"/>
            </p:custDataLst>
          </p:nvPr>
        </p:nvSpPr>
        <p:spPr bwMode="gray">
          <a:xfrm>
            <a:off x="279983" y="291356"/>
            <a:ext cx="8835159" cy="458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67107" bIns="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noProof="1" smtClean="0"/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3580" y="1292879"/>
            <a:ext cx="8441170" cy="5098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3619" tIns="43619" rIns="43619" bIns="436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1" smtClean="0"/>
              <a:t>Click to edit master</a:t>
            </a:r>
            <a:r>
              <a:rPr lang="en-CA" altLang="zh-CN" smtClean="0"/>
              <a:t> </a:t>
            </a:r>
            <a:r>
              <a:rPr lang="en-CA" altLang="en-US" noProof="1" smtClean="0"/>
              <a:t>text styles</a:t>
            </a:r>
          </a:p>
          <a:p>
            <a:pPr lvl="1"/>
            <a:r>
              <a:rPr lang="en-CA" altLang="en-US" noProof="1" smtClean="0"/>
              <a:t>Second level</a:t>
            </a:r>
          </a:p>
          <a:p>
            <a:pPr lvl="2"/>
            <a:r>
              <a:rPr lang="en-CA" altLang="en-US" noProof="1" smtClean="0"/>
              <a:t>Third level</a:t>
            </a:r>
            <a:endParaRPr lang="en-CA" altLang="zh-CN" smtClean="0"/>
          </a:p>
          <a:p>
            <a:pPr lvl="3"/>
            <a:r>
              <a:rPr lang="en-CA" altLang="zh-CN" smtClean="0"/>
              <a:t>Fourth level</a:t>
            </a:r>
            <a:endParaRPr lang="en-CA" altLang="en-US" noProof="1" smtClean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13334" y="6453189"/>
            <a:ext cx="295852" cy="305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41306" rIns="0" bIns="41306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800" noProof="1">
                <a:latin typeface="Verdana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A457A1A-0B08-4972-B594-B5E8855FF236}" type="slidenum">
              <a:rPr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82" name="Notes" hidden="1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209264" y="6496610"/>
            <a:ext cx="5772727" cy="14007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b">
            <a:spAutoFit/>
          </a:bodyPr>
          <a:lstStyle/>
          <a:p>
            <a:pPr marL="171635" indent="-171635" defTabSz="821186" eaLnBrk="0" fontAlgn="t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900" noProof="1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4748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Verdana" pitchFamily="34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Verdana" pitchFamily="34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Verdana" pitchFamily="34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Verdana" pitchFamily="34" charset="0"/>
          <a:ea typeface="ＭＳ Ｐゴシック" charset="-128"/>
          <a:cs typeface="ＭＳ Ｐゴシック" charset="-128"/>
        </a:defRPr>
      </a:lvl5pPr>
      <a:lvl6pPr marL="426129" algn="l" defTabSz="821186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Verdana" pitchFamily="34" charset="0"/>
        </a:defRPr>
      </a:lvl6pPr>
      <a:lvl7pPr marL="852257" algn="l" defTabSz="821186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Verdana" pitchFamily="34" charset="0"/>
        </a:defRPr>
      </a:lvl7pPr>
      <a:lvl8pPr marL="1278386" algn="l" defTabSz="821186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Verdana" pitchFamily="34" charset="0"/>
        </a:defRPr>
      </a:lvl8pPr>
      <a:lvl9pPr marL="1704514" algn="l" defTabSz="821186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Verdana" pitchFamily="34" charset="0"/>
        </a:defRPr>
      </a:lvl9pPr>
    </p:titleStyle>
    <p:bodyStyle>
      <a:lvl1pPr marL="252159" indent="-252159" algn="l" defTabSz="913183" rtl="0" eaLnBrk="0" fontAlgn="base" hangingPunct="0">
        <a:spcBef>
          <a:spcPct val="40000"/>
        </a:spcBef>
        <a:spcAft>
          <a:spcPct val="0"/>
        </a:spcAft>
        <a:buClr>
          <a:schemeClr val="tx1"/>
        </a:buClr>
        <a:buFont typeface="Verdana" pitchFamily="34" charset="0"/>
        <a:buChar char="•"/>
        <a:defRPr sz="2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534234" indent="-109696" algn="l" defTabSz="913183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-"/>
        <a:defRPr sz="1900">
          <a:solidFill>
            <a:schemeClr val="tx1"/>
          </a:solidFill>
          <a:latin typeface="+mn-lt"/>
          <a:ea typeface="ＭＳ Ｐゴシック" charset="-128"/>
        </a:defRPr>
      </a:lvl2pPr>
      <a:lvl3pPr marL="980140" indent="-266405" algn="l" defTabSz="913183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Marlett" pitchFamily="2" charset="2"/>
        <a:buChar char="8"/>
        <a:defRPr sz="1900">
          <a:solidFill>
            <a:schemeClr val="tx1"/>
          </a:solidFill>
          <a:latin typeface="+mn-lt"/>
          <a:ea typeface="ＭＳ Ｐゴシック" charset="-128"/>
        </a:defRPr>
      </a:lvl3pPr>
      <a:lvl4pPr marL="1350542" indent="-192324" algn="l" defTabSz="913183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-"/>
        <a:defRPr sz="1900">
          <a:solidFill>
            <a:schemeClr val="tx1"/>
          </a:solidFill>
          <a:latin typeface="+mn-lt"/>
          <a:ea typeface="ＭＳ Ｐゴシック" charset="-128"/>
        </a:defRPr>
      </a:lvl4pPr>
      <a:lvl5pPr marL="2010143" indent="-316266" algn="l" defTabSz="913183" rtl="0" eaLnBrk="0" fontAlgn="base" hangingPunct="0">
        <a:spcBef>
          <a:spcPct val="0"/>
        </a:spcBef>
        <a:spcAft>
          <a:spcPct val="0"/>
        </a:spcAft>
        <a:buClr>
          <a:srgbClr val="FFFF66"/>
        </a:buClr>
        <a:buFont typeface="Marlett" pitchFamily="2" charset="2"/>
        <a:buChar char="8"/>
        <a:defRPr sz="2200">
          <a:solidFill>
            <a:schemeClr val="bg1"/>
          </a:solidFill>
          <a:latin typeface="+mn-lt"/>
          <a:ea typeface="ＭＳ Ｐゴシック" charset="-128"/>
        </a:defRPr>
      </a:lvl5pPr>
      <a:lvl6pPr marL="2436923" indent="-316637" algn="l" defTabSz="914400" rtl="0" eaLnBrk="0" fontAlgn="base" hangingPunct="0">
        <a:spcBef>
          <a:spcPct val="0"/>
        </a:spcBef>
        <a:spcAft>
          <a:spcPct val="0"/>
        </a:spcAft>
        <a:buClr>
          <a:srgbClr val="FFFF66"/>
        </a:buClr>
        <a:buFont typeface="Marlett" pitchFamily="2" charset="2"/>
        <a:buChar char="8"/>
        <a:defRPr sz="2200">
          <a:solidFill>
            <a:schemeClr val="bg1"/>
          </a:solidFill>
          <a:latin typeface="+mn-lt"/>
        </a:defRPr>
      </a:lvl6pPr>
      <a:lvl7pPr marL="2863051" indent="-316637" algn="l" defTabSz="914400" rtl="0" eaLnBrk="0" fontAlgn="base" hangingPunct="0">
        <a:spcBef>
          <a:spcPct val="0"/>
        </a:spcBef>
        <a:spcAft>
          <a:spcPct val="0"/>
        </a:spcAft>
        <a:buClr>
          <a:srgbClr val="FFFF66"/>
        </a:buClr>
        <a:buFont typeface="Marlett" pitchFamily="2" charset="2"/>
        <a:buChar char="8"/>
        <a:defRPr sz="2200">
          <a:solidFill>
            <a:schemeClr val="bg1"/>
          </a:solidFill>
          <a:latin typeface="+mn-lt"/>
        </a:defRPr>
      </a:lvl7pPr>
      <a:lvl8pPr marL="3289180" indent="-316637" algn="l" defTabSz="914400" rtl="0" eaLnBrk="0" fontAlgn="base" hangingPunct="0">
        <a:spcBef>
          <a:spcPct val="0"/>
        </a:spcBef>
        <a:spcAft>
          <a:spcPct val="0"/>
        </a:spcAft>
        <a:buClr>
          <a:srgbClr val="FFFF66"/>
        </a:buClr>
        <a:buFont typeface="Marlett" pitchFamily="2" charset="2"/>
        <a:buChar char="8"/>
        <a:defRPr sz="2200">
          <a:solidFill>
            <a:schemeClr val="bg1"/>
          </a:solidFill>
          <a:latin typeface="+mn-lt"/>
        </a:defRPr>
      </a:lvl8pPr>
      <a:lvl9pPr marL="3715309" indent="-316637" algn="l" defTabSz="914400" rtl="0" eaLnBrk="0" fontAlgn="base" hangingPunct="0">
        <a:spcBef>
          <a:spcPct val="0"/>
        </a:spcBef>
        <a:spcAft>
          <a:spcPct val="0"/>
        </a:spcAft>
        <a:buClr>
          <a:srgbClr val="FFFF66"/>
        </a:buClr>
        <a:buFont typeface="Marlett" pitchFamily="2" charset="2"/>
        <a:buChar char="8"/>
        <a:defRPr sz="22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85225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26129" algn="l" defTabSz="85225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52257" algn="l" defTabSz="85225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78386" algn="l" defTabSz="85225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04514" algn="l" defTabSz="85225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30643" algn="l" defTabSz="85225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56772" algn="l" defTabSz="85225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982899" algn="l" defTabSz="85225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09028" algn="l" defTabSz="85225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4" y="3048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4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0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BC02BE4-267B-4D9C-9F04-B181C4631EB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4" y="635640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1" y="635640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936965E-5B44-4F9A-B6A9-2BA08D75317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73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</p:sldLayoutIdLst>
  <p:transition advClick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1B14B0"/>
          </a:solidFill>
          <a:latin typeface="Century Gothic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1B14B0"/>
          </a:solidFill>
          <a:latin typeface="Century Gothic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1B14B0"/>
          </a:solidFill>
          <a:latin typeface="Century Gothic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1B14B0"/>
          </a:solidFill>
          <a:latin typeface="Century Gothic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1B14B0"/>
          </a:solidFill>
          <a:latin typeface="Century Gothic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7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4A5039-ACA1-445C-9751-4CC129A7E3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7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7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618E73-C41A-4659-84D5-57985A46A6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582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4643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7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64B4ED4-5AED-4857-977E-5F3D2D5C0F70}" type="datetimeFigureOut">
              <a:rPr lang="en-GB"/>
              <a:pPr>
                <a:defRPr/>
              </a:pPr>
              <a:t>14/10/2014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7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7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10D3D1D-7764-4C02-9A2E-F1EA0FA183A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0047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048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7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BC02BE4-267B-4D9C-9F04-B181C4631EB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7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7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936965E-5B44-4F9A-B6A9-2BA08D75317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881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  <p:sldLayoutId id="2147483844" r:id="rId12"/>
  </p:sldLayoutIdLst>
  <p:transition advClick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1B14B0"/>
          </a:solidFill>
          <a:latin typeface="Century Gothic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1B14B0"/>
          </a:solidFill>
          <a:latin typeface="Century Gothic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1B14B0"/>
          </a:solidFill>
          <a:latin typeface="Century Gothic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1B14B0"/>
          </a:solidFill>
          <a:latin typeface="Century Gothic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1B14B0"/>
          </a:solidFill>
          <a:latin typeface="Century Gothic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4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4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0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4" y="635640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1" y="635640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202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2" Type="http://schemas.openxmlformats.org/officeDocument/2006/relationships/slideLayout" Target="../slideLayouts/slideLayout70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0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0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7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7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1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1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1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1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7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9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9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9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8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8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1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1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1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9.xml"/><Relationship Id="rId1" Type="http://schemas.openxmlformats.org/officeDocument/2006/relationships/themeOverride" Target="../theme/themeOverride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1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9.xml"/><Relationship Id="rId1" Type="http://schemas.openxmlformats.org/officeDocument/2006/relationships/themeOverride" Target="../theme/themeOverride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4.xml"/><Relationship Id="rId1" Type="http://schemas.openxmlformats.org/officeDocument/2006/relationships/themeOverride" Target="../theme/themeOverride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9.xml"/><Relationship Id="rId1" Type="http://schemas.openxmlformats.org/officeDocument/2006/relationships/themeOverride" Target="../theme/themeOverride10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10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5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5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1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11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1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1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1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81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15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6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5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png"/><Relationship Id="rId7" Type="http://schemas.openxmlformats.org/officeDocument/2006/relationships/image" Target="../media/image89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15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10" Type="http://schemas.openxmlformats.org/officeDocument/2006/relationships/image" Target="../media/image92.jpeg"/><Relationship Id="rId4" Type="http://schemas.openxmlformats.org/officeDocument/2006/relationships/image" Target="../media/image86.jpeg"/><Relationship Id="rId9" Type="http://schemas.openxmlformats.org/officeDocument/2006/relationships/image" Target="../media/image91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11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ctrTitle"/>
          </p:nvPr>
        </p:nvSpPr>
        <p:spPr>
          <a:xfrm>
            <a:off x="4648214" y="2052641"/>
            <a:ext cx="4371975" cy="1470025"/>
          </a:xfrm>
        </p:spPr>
        <p:txBody>
          <a:bodyPr/>
          <a:lstStyle/>
          <a:p>
            <a:pPr eaLnBrk="1" hangingPunct="1"/>
            <a:r>
              <a:rPr lang="en-US" sz="4000" b="1" dirty="0" smtClean="0">
                <a:solidFill>
                  <a:srgbClr val="163BA2"/>
                </a:solidFill>
                <a:cs typeface="Aharoni" pitchFamily="2" charset="-79"/>
              </a:rPr>
              <a:t>Aravind</a:t>
            </a:r>
            <a:br>
              <a:rPr lang="en-US" sz="4000" b="1" dirty="0" smtClean="0">
                <a:solidFill>
                  <a:srgbClr val="163BA2"/>
                </a:solidFill>
                <a:cs typeface="Aharoni" pitchFamily="2" charset="-79"/>
              </a:rPr>
            </a:br>
            <a:r>
              <a:rPr lang="en-US" sz="4000" b="1" dirty="0" smtClean="0">
                <a:solidFill>
                  <a:srgbClr val="163BA2"/>
                </a:solidFill>
                <a:cs typeface="Aharoni" pitchFamily="2" charset="-79"/>
              </a:rPr>
              <a:t>Eye Care System</a:t>
            </a:r>
          </a:p>
        </p:txBody>
      </p:sp>
      <p:sp>
        <p:nvSpPr>
          <p:cNvPr id="39938" name="Subtitle 2"/>
          <p:cNvSpPr>
            <a:spLocks noGrp="1"/>
          </p:cNvSpPr>
          <p:nvPr>
            <p:ph type="subTitle" idx="1"/>
          </p:nvPr>
        </p:nvSpPr>
        <p:spPr>
          <a:xfrm>
            <a:off x="4783142" y="4422775"/>
            <a:ext cx="4116387" cy="1752600"/>
          </a:xfrm>
        </p:spPr>
        <p:txBody>
          <a:bodyPr/>
          <a:lstStyle/>
          <a:p>
            <a:pPr eaLnBrk="1" hangingPunct="1"/>
            <a:r>
              <a:rPr lang="en-US" b="1" dirty="0" err="1" smtClean="0">
                <a:solidFill>
                  <a:schemeClr val="tx1"/>
                </a:solidFill>
                <a:cs typeface="Aharoni" pitchFamily="2" charset="-79"/>
              </a:rPr>
              <a:t>Dr.R.D.Ravindran</a:t>
            </a:r>
            <a:endParaRPr lang="en-US" b="1" dirty="0" smtClean="0">
              <a:solidFill>
                <a:schemeClr val="tx1"/>
              </a:solidFill>
              <a:cs typeface="Aharoni" pitchFamily="2" charset="-79"/>
            </a:endParaRPr>
          </a:p>
        </p:txBody>
      </p:sp>
      <p:pic>
        <p:nvPicPr>
          <p:cNvPr id="39939" name="Picture 2"/>
          <p:cNvPicPr>
            <a:picLocks noChangeAspect="1" noChangeArrowheads="1"/>
          </p:cNvPicPr>
          <p:nvPr/>
        </p:nvPicPr>
        <p:blipFill>
          <a:blip r:embed="rId3"/>
          <a:srcRect l="5431" r="6619"/>
          <a:stretch>
            <a:fillRect/>
          </a:stretch>
        </p:blipFill>
        <p:spPr bwMode="auto">
          <a:xfrm>
            <a:off x="214317" y="311150"/>
            <a:ext cx="4275137" cy="6235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9940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46808" y="1371604"/>
            <a:ext cx="1557337" cy="766763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4695825" y="311150"/>
            <a:ext cx="4275138" cy="62357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IN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51092" y="3444658"/>
            <a:ext cx="33487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Current models / strategy / future vision / from 10 years ago till 2030 </a:t>
            </a:r>
          </a:p>
        </p:txBody>
      </p:sp>
    </p:spTree>
    <p:extLst>
      <p:ext uri="{BB962C8B-B14F-4D97-AF65-F5344CB8AC3E}">
        <p14:creationId xmlns:p14="http://schemas.microsoft.com/office/powerpoint/2010/main" val="159464331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57200"/>
            <a:ext cx="5532294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8676" name="Text Box 3"/>
          <p:cNvSpPr txBox="1">
            <a:spLocks noChangeArrowheads="1"/>
          </p:cNvSpPr>
          <p:nvPr/>
        </p:nvSpPr>
        <p:spPr bwMode="auto">
          <a:xfrm>
            <a:off x="5668969" y="214313"/>
            <a:ext cx="2738676" cy="1017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Book Antiqua" pitchFamily="18" charset="0"/>
                <a:ea typeface="Lucida Sans Unicode" pitchFamily="34" charset="0"/>
                <a:cs typeface="Lucida Sans Unicode" pitchFamily="34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Book Antiqua" pitchFamily="18" charset="0"/>
                <a:ea typeface="Lucida Sans Unicode" pitchFamily="34" charset="0"/>
                <a:cs typeface="Lucida Sans Unicode" pitchFamily="34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Book Antiqua" pitchFamily="18" charset="0"/>
                <a:ea typeface="Lucida Sans Unicode" pitchFamily="34" charset="0"/>
                <a:cs typeface="Lucida Sans Unicode" pitchFamily="34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Book Antiqua" pitchFamily="18" charset="0"/>
                <a:ea typeface="Lucida Sans Unicode" pitchFamily="34" charset="0"/>
                <a:cs typeface="Lucida Sans Unicode" pitchFamily="34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Book Antiqua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Book Antiqua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Book Antiqua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Book Antiqua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Book Antiqua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IN" altLang="en-US" sz="3600" b="1" dirty="0">
                <a:solidFill>
                  <a:srgbClr val="000000"/>
                </a:solidFill>
                <a:latin typeface="+mj-lt"/>
              </a:rPr>
              <a:t>Vision Centre</a:t>
            </a:r>
          </a:p>
          <a:p>
            <a:pPr eaLnBrk="1" hangingPunct="1">
              <a:buClrTx/>
              <a:buFontTx/>
              <a:buNone/>
            </a:pPr>
            <a:r>
              <a:rPr lang="en-IN" altLang="en-US" sz="2400" b="1" dirty="0">
                <a:solidFill>
                  <a:srgbClr val="000000"/>
                </a:solidFill>
                <a:latin typeface="+mj-lt"/>
              </a:rPr>
              <a:t>  (Primary Eye Care)</a:t>
            </a:r>
          </a:p>
        </p:txBody>
      </p:sp>
      <p:sp>
        <p:nvSpPr>
          <p:cNvPr id="28677" name="Text Box 4"/>
          <p:cNvSpPr txBox="1">
            <a:spLocks noChangeArrowheads="1"/>
          </p:cNvSpPr>
          <p:nvPr/>
        </p:nvSpPr>
        <p:spPr bwMode="auto">
          <a:xfrm>
            <a:off x="5630899" y="1331915"/>
            <a:ext cx="3589313" cy="4231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marL="223838" indent="-223838" eaLnBrk="0" hangingPunct="0">
              <a:tabLst>
                <a:tab pos="223838" algn="l"/>
                <a:tab pos="681038" algn="l"/>
                <a:tab pos="1138238" algn="l"/>
                <a:tab pos="1595438" algn="l"/>
                <a:tab pos="2052638" algn="l"/>
                <a:tab pos="2509838" algn="l"/>
                <a:tab pos="2967038" algn="l"/>
                <a:tab pos="3424238" algn="l"/>
                <a:tab pos="3881438" algn="l"/>
                <a:tab pos="4338638" algn="l"/>
                <a:tab pos="4795838" algn="l"/>
                <a:tab pos="5253038" algn="l"/>
                <a:tab pos="5710238" algn="l"/>
                <a:tab pos="6167438" algn="l"/>
                <a:tab pos="6624638" algn="l"/>
                <a:tab pos="7081838" algn="l"/>
                <a:tab pos="7539038" algn="l"/>
                <a:tab pos="7996238" algn="l"/>
                <a:tab pos="8453438" algn="l"/>
                <a:tab pos="8910638" algn="l"/>
                <a:tab pos="9367838" algn="l"/>
              </a:tabLst>
              <a:defRPr>
                <a:solidFill>
                  <a:schemeClr val="bg1"/>
                </a:solidFill>
                <a:latin typeface="Book Antiqua" pitchFamily="18" charset="0"/>
                <a:ea typeface="Lucida Sans Unicode" pitchFamily="34" charset="0"/>
                <a:cs typeface="Lucida Sans Unicode" pitchFamily="34" charset="0"/>
              </a:defRPr>
            </a:lvl1pPr>
            <a:lvl2pPr eaLnBrk="0" hangingPunct="0">
              <a:tabLst>
                <a:tab pos="223838" algn="l"/>
                <a:tab pos="681038" algn="l"/>
                <a:tab pos="1138238" algn="l"/>
                <a:tab pos="1595438" algn="l"/>
                <a:tab pos="2052638" algn="l"/>
                <a:tab pos="2509838" algn="l"/>
                <a:tab pos="2967038" algn="l"/>
                <a:tab pos="3424238" algn="l"/>
                <a:tab pos="3881438" algn="l"/>
                <a:tab pos="4338638" algn="l"/>
                <a:tab pos="4795838" algn="l"/>
                <a:tab pos="5253038" algn="l"/>
                <a:tab pos="5710238" algn="l"/>
                <a:tab pos="6167438" algn="l"/>
                <a:tab pos="6624638" algn="l"/>
                <a:tab pos="7081838" algn="l"/>
                <a:tab pos="7539038" algn="l"/>
                <a:tab pos="7996238" algn="l"/>
                <a:tab pos="8453438" algn="l"/>
                <a:tab pos="8910638" algn="l"/>
                <a:tab pos="9367838" algn="l"/>
              </a:tabLst>
              <a:defRPr>
                <a:solidFill>
                  <a:schemeClr val="bg1"/>
                </a:solidFill>
                <a:latin typeface="Book Antiqua" pitchFamily="18" charset="0"/>
                <a:ea typeface="Lucida Sans Unicode" pitchFamily="34" charset="0"/>
                <a:cs typeface="Lucida Sans Unicode" pitchFamily="34" charset="0"/>
              </a:defRPr>
            </a:lvl2pPr>
            <a:lvl3pPr eaLnBrk="0" hangingPunct="0">
              <a:tabLst>
                <a:tab pos="223838" algn="l"/>
                <a:tab pos="681038" algn="l"/>
                <a:tab pos="1138238" algn="l"/>
                <a:tab pos="1595438" algn="l"/>
                <a:tab pos="2052638" algn="l"/>
                <a:tab pos="2509838" algn="l"/>
                <a:tab pos="2967038" algn="l"/>
                <a:tab pos="3424238" algn="l"/>
                <a:tab pos="3881438" algn="l"/>
                <a:tab pos="4338638" algn="l"/>
                <a:tab pos="4795838" algn="l"/>
                <a:tab pos="5253038" algn="l"/>
                <a:tab pos="5710238" algn="l"/>
                <a:tab pos="6167438" algn="l"/>
                <a:tab pos="6624638" algn="l"/>
                <a:tab pos="7081838" algn="l"/>
                <a:tab pos="7539038" algn="l"/>
                <a:tab pos="7996238" algn="l"/>
                <a:tab pos="8453438" algn="l"/>
                <a:tab pos="8910638" algn="l"/>
                <a:tab pos="9367838" algn="l"/>
              </a:tabLst>
              <a:defRPr>
                <a:solidFill>
                  <a:schemeClr val="bg1"/>
                </a:solidFill>
                <a:latin typeface="Book Antiqua" pitchFamily="18" charset="0"/>
                <a:ea typeface="Lucida Sans Unicode" pitchFamily="34" charset="0"/>
                <a:cs typeface="Lucida Sans Unicode" pitchFamily="34" charset="0"/>
              </a:defRPr>
            </a:lvl3pPr>
            <a:lvl4pPr eaLnBrk="0" hangingPunct="0">
              <a:tabLst>
                <a:tab pos="223838" algn="l"/>
                <a:tab pos="681038" algn="l"/>
                <a:tab pos="1138238" algn="l"/>
                <a:tab pos="1595438" algn="l"/>
                <a:tab pos="2052638" algn="l"/>
                <a:tab pos="2509838" algn="l"/>
                <a:tab pos="2967038" algn="l"/>
                <a:tab pos="3424238" algn="l"/>
                <a:tab pos="3881438" algn="l"/>
                <a:tab pos="4338638" algn="l"/>
                <a:tab pos="4795838" algn="l"/>
                <a:tab pos="5253038" algn="l"/>
                <a:tab pos="5710238" algn="l"/>
                <a:tab pos="6167438" algn="l"/>
                <a:tab pos="6624638" algn="l"/>
                <a:tab pos="7081838" algn="l"/>
                <a:tab pos="7539038" algn="l"/>
                <a:tab pos="7996238" algn="l"/>
                <a:tab pos="8453438" algn="l"/>
                <a:tab pos="8910638" algn="l"/>
                <a:tab pos="9367838" algn="l"/>
              </a:tabLst>
              <a:defRPr>
                <a:solidFill>
                  <a:schemeClr val="bg1"/>
                </a:solidFill>
                <a:latin typeface="Book Antiqua" pitchFamily="18" charset="0"/>
                <a:ea typeface="Lucida Sans Unicode" pitchFamily="34" charset="0"/>
                <a:cs typeface="Lucida Sans Unicode" pitchFamily="34" charset="0"/>
              </a:defRPr>
            </a:lvl4pPr>
            <a:lvl5pPr eaLnBrk="0" hangingPunct="0">
              <a:tabLst>
                <a:tab pos="223838" algn="l"/>
                <a:tab pos="681038" algn="l"/>
                <a:tab pos="1138238" algn="l"/>
                <a:tab pos="1595438" algn="l"/>
                <a:tab pos="2052638" algn="l"/>
                <a:tab pos="2509838" algn="l"/>
                <a:tab pos="2967038" algn="l"/>
                <a:tab pos="3424238" algn="l"/>
                <a:tab pos="3881438" algn="l"/>
                <a:tab pos="4338638" algn="l"/>
                <a:tab pos="4795838" algn="l"/>
                <a:tab pos="5253038" algn="l"/>
                <a:tab pos="5710238" algn="l"/>
                <a:tab pos="6167438" algn="l"/>
                <a:tab pos="6624638" algn="l"/>
                <a:tab pos="7081838" algn="l"/>
                <a:tab pos="7539038" algn="l"/>
                <a:tab pos="7996238" algn="l"/>
                <a:tab pos="8453438" algn="l"/>
                <a:tab pos="8910638" algn="l"/>
                <a:tab pos="9367838" algn="l"/>
              </a:tabLst>
              <a:defRPr>
                <a:solidFill>
                  <a:schemeClr val="bg1"/>
                </a:solidFill>
                <a:latin typeface="Book Antiqua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223838" algn="l"/>
                <a:tab pos="681038" algn="l"/>
                <a:tab pos="1138238" algn="l"/>
                <a:tab pos="1595438" algn="l"/>
                <a:tab pos="2052638" algn="l"/>
                <a:tab pos="2509838" algn="l"/>
                <a:tab pos="2967038" algn="l"/>
                <a:tab pos="3424238" algn="l"/>
                <a:tab pos="3881438" algn="l"/>
                <a:tab pos="4338638" algn="l"/>
                <a:tab pos="4795838" algn="l"/>
                <a:tab pos="5253038" algn="l"/>
                <a:tab pos="5710238" algn="l"/>
                <a:tab pos="6167438" algn="l"/>
                <a:tab pos="6624638" algn="l"/>
                <a:tab pos="7081838" algn="l"/>
                <a:tab pos="7539038" algn="l"/>
                <a:tab pos="7996238" algn="l"/>
                <a:tab pos="8453438" algn="l"/>
                <a:tab pos="8910638" algn="l"/>
                <a:tab pos="9367838" algn="l"/>
              </a:tabLst>
              <a:defRPr>
                <a:solidFill>
                  <a:schemeClr val="bg1"/>
                </a:solidFill>
                <a:latin typeface="Book Antiqua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223838" algn="l"/>
                <a:tab pos="681038" algn="l"/>
                <a:tab pos="1138238" algn="l"/>
                <a:tab pos="1595438" algn="l"/>
                <a:tab pos="2052638" algn="l"/>
                <a:tab pos="2509838" algn="l"/>
                <a:tab pos="2967038" algn="l"/>
                <a:tab pos="3424238" algn="l"/>
                <a:tab pos="3881438" algn="l"/>
                <a:tab pos="4338638" algn="l"/>
                <a:tab pos="4795838" algn="l"/>
                <a:tab pos="5253038" algn="l"/>
                <a:tab pos="5710238" algn="l"/>
                <a:tab pos="6167438" algn="l"/>
                <a:tab pos="6624638" algn="l"/>
                <a:tab pos="7081838" algn="l"/>
                <a:tab pos="7539038" algn="l"/>
                <a:tab pos="7996238" algn="l"/>
                <a:tab pos="8453438" algn="l"/>
                <a:tab pos="8910638" algn="l"/>
                <a:tab pos="9367838" algn="l"/>
              </a:tabLst>
              <a:defRPr>
                <a:solidFill>
                  <a:schemeClr val="bg1"/>
                </a:solidFill>
                <a:latin typeface="Book Antiqua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223838" algn="l"/>
                <a:tab pos="681038" algn="l"/>
                <a:tab pos="1138238" algn="l"/>
                <a:tab pos="1595438" algn="l"/>
                <a:tab pos="2052638" algn="l"/>
                <a:tab pos="2509838" algn="l"/>
                <a:tab pos="2967038" algn="l"/>
                <a:tab pos="3424238" algn="l"/>
                <a:tab pos="3881438" algn="l"/>
                <a:tab pos="4338638" algn="l"/>
                <a:tab pos="4795838" algn="l"/>
                <a:tab pos="5253038" algn="l"/>
                <a:tab pos="5710238" algn="l"/>
                <a:tab pos="6167438" algn="l"/>
                <a:tab pos="6624638" algn="l"/>
                <a:tab pos="7081838" algn="l"/>
                <a:tab pos="7539038" algn="l"/>
                <a:tab pos="7996238" algn="l"/>
                <a:tab pos="8453438" algn="l"/>
                <a:tab pos="8910638" algn="l"/>
                <a:tab pos="9367838" algn="l"/>
              </a:tabLst>
              <a:defRPr>
                <a:solidFill>
                  <a:schemeClr val="bg1"/>
                </a:solidFill>
                <a:latin typeface="Book Antiqua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223838" algn="l"/>
                <a:tab pos="681038" algn="l"/>
                <a:tab pos="1138238" algn="l"/>
                <a:tab pos="1595438" algn="l"/>
                <a:tab pos="2052638" algn="l"/>
                <a:tab pos="2509838" algn="l"/>
                <a:tab pos="2967038" algn="l"/>
                <a:tab pos="3424238" algn="l"/>
                <a:tab pos="3881438" algn="l"/>
                <a:tab pos="4338638" algn="l"/>
                <a:tab pos="4795838" algn="l"/>
                <a:tab pos="5253038" algn="l"/>
                <a:tab pos="5710238" algn="l"/>
                <a:tab pos="6167438" algn="l"/>
                <a:tab pos="6624638" algn="l"/>
                <a:tab pos="7081838" algn="l"/>
                <a:tab pos="7539038" algn="l"/>
                <a:tab pos="7996238" algn="l"/>
                <a:tab pos="8453438" algn="l"/>
                <a:tab pos="8910638" algn="l"/>
                <a:tab pos="9367838" algn="l"/>
              </a:tabLst>
              <a:defRPr>
                <a:solidFill>
                  <a:schemeClr val="bg1"/>
                </a:solidFill>
                <a:latin typeface="Book Antiqua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buFont typeface="Wingdings" pitchFamily="2" charset="2"/>
              <a:buChar char=""/>
            </a:pPr>
            <a:r>
              <a:rPr lang="en-IN" altLang="en-US" sz="2800" b="1" dirty="0" smtClean="0">
                <a:solidFill>
                  <a:srgbClr val="000000"/>
                </a:solidFill>
                <a:latin typeface="+mj-lt"/>
              </a:rPr>
              <a:t>Covers </a:t>
            </a:r>
            <a:r>
              <a:rPr lang="en-IN" altLang="en-US" sz="2800" b="1" dirty="0">
                <a:solidFill>
                  <a:srgbClr val="000000"/>
                </a:solidFill>
                <a:latin typeface="+mj-lt"/>
              </a:rPr>
              <a:t>a population of 50,000 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Char char=""/>
            </a:pPr>
            <a:r>
              <a:rPr lang="en-IN" altLang="en-US" sz="2800" b="1" dirty="0">
                <a:solidFill>
                  <a:srgbClr val="000000"/>
                </a:solidFill>
                <a:latin typeface="+mj-lt"/>
              </a:rPr>
              <a:t>Staffed by </a:t>
            </a:r>
            <a:r>
              <a:rPr lang="en-IN" altLang="en-US" sz="2800" b="1" dirty="0" err="1">
                <a:solidFill>
                  <a:srgbClr val="000000"/>
                </a:solidFill>
                <a:latin typeface="+mj-lt"/>
              </a:rPr>
              <a:t>Oph</a:t>
            </a:r>
            <a:r>
              <a:rPr lang="en-IN" altLang="en-US" sz="2800" b="1" dirty="0">
                <a:solidFill>
                  <a:srgbClr val="000000"/>
                </a:solidFill>
                <a:latin typeface="+mj-lt"/>
              </a:rPr>
              <a:t>. Assistants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Char char=""/>
            </a:pPr>
            <a:r>
              <a:rPr lang="en-IN" altLang="en-US" sz="2800" b="1" dirty="0">
                <a:solidFill>
                  <a:srgbClr val="000000"/>
                </a:solidFill>
                <a:latin typeface="+mj-lt"/>
              </a:rPr>
              <a:t>Active case finding at community level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Char char=""/>
            </a:pPr>
            <a:r>
              <a:rPr lang="en-IN" altLang="en-US" sz="2800" b="1" dirty="0">
                <a:solidFill>
                  <a:srgbClr val="000000"/>
                </a:solidFill>
                <a:latin typeface="+mj-lt"/>
              </a:rPr>
              <a:t>Linked to Base Hospital</a:t>
            </a:r>
          </a:p>
        </p:txBody>
      </p:sp>
      <p:sp>
        <p:nvSpPr>
          <p:cNvPr id="2" name="Rectangle 1"/>
          <p:cNvSpPr/>
          <p:nvPr/>
        </p:nvSpPr>
        <p:spPr>
          <a:xfrm>
            <a:off x="1905012" y="5943624"/>
            <a:ext cx="56459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First </a:t>
            </a:r>
            <a:r>
              <a:rPr lang="en-US" sz="3200" dirty="0" smtClean="0"/>
              <a:t>center started </a:t>
            </a:r>
            <a:r>
              <a:rPr lang="en-US" sz="3200" dirty="0"/>
              <a:t>in April, 2004</a:t>
            </a:r>
          </a:p>
        </p:txBody>
      </p:sp>
    </p:spTree>
    <p:extLst>
      <p:ext uri="{BB962C8B-B14F-4D97-AF65-F5344CB8AC3E}">
        <p14:creationId xmlns:p14="http://schemas.microsoft.com/office/powerpoint/2010/main" val="269145121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 smtClean="0"/>
              <a:t>Eye Care Without An Ophthalmologist</a:t>
            </a:r>
            <a:endParaRPr lang="en-US" b="1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IN" dirty="0" smtClean="0"/>
          </a:p>
          <a:p>
            <a:pPr marL="0" indent="0" algn="ctr">
              <a:buNone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845377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09F78EB5-8BBB-4C87-BB93-D85DF99D1754}" type="datetime1">
              <a:rPr lang="en-US"/>
              <a:pPr>
                <a:defRPr/>
              </a:pPr>
              <a:t>14/10/2014</a:t>
            </a:fld>
            <a:endParaRPr lang="en-US"/>
          </a:p>
        </p:txBody>
      </p:sp>
      <p:sp>
        <p:nvSpPr>
          <p:cNvPr id="76802" name="Rectangle 2"/>
          <p:cNvSpPr>
            <a:spLocks noChangeArrowheads="1"/>
          </p:cNvSpPr>
          <p:nvPr/>
        </p:nvSpPr>
        <p:spPr bwMode="auto">
          <a:xfrm>
            <a:off x="609600" y="126002"/>
            <a:ext cx="7467600" cy="124559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>
            <a:spAutoFit/>
          </a:bodyPr>
          <a:lstStyle/>
          <a:p>
            <a:pPr algn="ctr">
              <a:lnSpc>
                <a:spcPct val="8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4400" b="1" dirty="0">
                <a:latin typeface="Gill Sans MT" pitchFamily="34" charset="0"/>
                <a:ea typeface="+mn-ea"/>
              </a:rPr>
              <a:t>Comprehensive Primary Eye Care</a:t>
            </a:r>
          </a:p>
        </p:txBody>
      </p:sp>
      <p:sp>
        <p:nvSpPr>
          <p:cNvPr id="20484" name="Text Box 3"/>
          <p:cNvSpPr txBox="1">
            <a:spLocks noChangeArrowheads="1"/>
          </p:cNvSpPr>
          <p:nvPr/>
        </p:nvSpPr>
        <p:spPr bwMode="auto">
          <a:xfrm>
            <a:off x="228600" y="3581400"/>
            <a:ext cx="2286000" cy="2670175"/>
          </a:xfrm>
          <a:prstGeom prst="rect">
            <a:avLst/>
          </a:prstGeom>
          <a:solidFill>
            <a:srgbClr val="2082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ts val="1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u="sng" dirty="0" smtClean="0">
                <a:solidFill>
                  <a:srgbClr val="FFFFFF"/>
                </a:solidFill>
                <a:latin typeface="Gill Sans MT" panose="020B0502020104020203" pitchFamily="34" charset="0"/>
              </a:rPr>
              <a:t>Staffing</a:t>
            </a:r>
          </a:p>
          <a:p>
            <a:pPr eaLnBrk="1" hangingPunct="1">
              <a:spcBef>
                <a:spcPts val="12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2000" dirty="0" smtClean="0">
                <a:solidFill>
                  <a:srgbClr val="FFFFFF"/>
                </a:solidFill>
                <a:latin typeface="Gill Sans MT" panose="020B0502020104020203" pitchFamily="34" charset="0"/>
              </a:rPr>
              <a:t>1 Technician</a:t>
            </a:r>
          </a:p>
          <a:p>
            <a:pPr eaLnBrk="1" hangingPunct="1">
              <a:spcBef>
                <a:spcPts val="12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2000" dirty="0" smtClean="0">
                <a:solidFill>
                  <a:srgbClr val="FFFFFF"/>
                </a:solidFill>
                <a:latin typeface="Gill Sans MT" panose="020B0502020104020203" pitchFamily="34" charset="0"/>
              </a:rPr>
              <a:t>1 Coordinator</a:t>
            </a:r>
          </a:p>
          <a:p>
            <a:pPr marL="180975" indent="-180975" eaLnBrk="1" hangingPunct="1">
              <a:spcBef>
                <a:spcPts val="12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2000" dirty="0" smtClean="0">
                <a:solidFill>
                  <a:srgbClr val="FFFFFF"/>
                </a:solidFill>
                <a:latin typeface="Gill Sans MT" panose="020B0502020104020203" pitchFamily="34" charset="0"/>
              </a:rPr>
              <a:t>1 Eye Health Field Worker</a:t>
            </a:r>
          </a:p>
          <a:p>
            <a:pPr eaLnBrk="1" hangingPunct="1">
              <a:spcBef>
                <a:spcPts val="12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 sz="2000" dirty="0" smtClean="0">
              <a:solidFill>
                <a:srgbClr val="FFFFFF"/>
              </a:solidFill>
              <a:latin typeface="Gill Sans MT" panose="020B0502020104020203" pitchFamily="34" charset="0"/>
            </a:endParaRPr>
          </a:p>
        </p:txBody>
      </p:sp>
      <p:sp>
        <p:nvSpPr>
          <p:cNvPr id="20485" name="Text Box 4"/>
          <p:cNvSpPr txBox="1">
            <a:spLocks noChangeArrowheads="1"/>
          </p:cNvSpPr>
          <p:nvPr/>
        </p:nvSpPr>
        <p:spPr bwMode="auto">
          <a:xfrm>
            <a:off x="5867400" y="1447800"/>
            <a:ext cx="2971800" cy="4567238"/>
          </a:xfrm>
          <a:prstGeom prst="rect">
            <a:avLst/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ts val="1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u="sng" dirty="0" smtClean="0">
                <a:solidFill>
                  <a:srgbClr val="FFFFFF"/>
                </a:solidFill>
                <a:latin typeface="Gill Sans MT" panose="020B0502020104020203" pitchFamily="34" charset="0"/>
              </a:rPr>
              <a:t>Infrastructure</a:t>
            </a:r>
          </a:p>
          <a:p>
            <a:pPr marL="180975" indent="-180975" eaLnBrk="1" hangingPunct="1">
              <a:spcBef>
                <a:spcPts val="125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180975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altLang="en-US" sz="2000" dirty="0" smtClean="0">
                <a:solidFill>
                  <a:srgbClr val="FFFFFF"/>
                </a:solidFill>
                <a:latin typeface="Gill Sans MT" panose="020B0502020104020203" pitchFamily="34" charset="0"/>
              </a:rPr>
              <a:t>Refraction Cubicle</a:t>
            </a:r>
          </a:p>
          <a:p>
            <a:pPr marL="180975" indent="-180975" eaLnBrk="1" hangingPunct="1">
              <a:spcBef>
                <a:spcPts val="125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180975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altLang="en-US" sz="2000" dirty="0" smtClean="0">
                <a:solidFill>
                  <a:srgbClr val="FFFFFF"/>
                </a:solidFill>
                <a:latin typeface="Gill Sans MT" panose="020B0502020104020203" pitchFamily="34" charset="0"/>
              </a:rPr>
              <a:t>Slit Lamp</a:t>
            </a:r>
          </a:p>
          <a:p>
            <a:pPr marL="180975" indent="-180975" eaLnBrk="1" hangingPunct="1">
              <a:spcBef>
                <a:spcPts val="125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180975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altLang="en-US" sz="2000" dirty="0" smtClean="0">
                <a:solidFill>
                  <a:srgbClr val="FFFFFF"/>
                </a:solidFill>
                <a:latin typeface="Gill Sans MT" panose="020B0502020104020203" pitchFamily="34" charset="0"/>
              </a:rPr>
              <a:t>Computer, Web cam</a:t>
            </a:r>
          </a:p>
          <a:p>
            <a:pPr marL="180975" indent="-180975" eaLnBrk="1" hangingPunct="1">
              <a:spcBef>
                <a:spcPts val="125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180975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altLang="en-US" sz="2000" dirty="0" smtClean="0">
                <a:solidFill>
                  <a:srgbClr val="FFFFFF"/>
                </a:solidFill>
                <a:latin typeface="Gill Sans MT" panose="020B0502020104020203" pitchFamily="34" charset="0"/>
              </a:rPr>
              <a:t>Satellite Connectivity with Base Hospital</a:t>
            </a:r>
          </a:p>
          <a:p>
            <a:pPr marL="180975" indent="-180975" eaLnBrk="1" hangingPunct="1">
              <a:spcBef>
                <a:spcPts val="125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180975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altLang="en-US" sz="2000" dirty="0" smtClean="0">
                <a:solidFill>
                  <a:srgbClr val="FFFFFF"/>
                </a:solidFill>
                <a:latin typeface="Gill Sans MT" panose="020B0502020104020203" pitchFamily="34" charset="0"/>
              </a:rPr>
              <a:t>Optical dispensing unit</a:t>
            </a:r>
          </a:p>
          <a:p>
            <a:pPr marL="180975" indent="-180975" eaLnBrk="1" hangingPunct="1">
              <a:spcBef>
                <a:spcPts val="125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180975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altLang="en-US" sz="2000" dirty="0" smtClean="0">
                <a:solidFill>
                  <a:srgbClr val="FFFFFF"/>
                </a:solidFill>
                <a:latin typeface="Gill Sans MT" panose="020B0502020104020203" pitchFamily="34" charset="0"/>
              </a:rPr>
              <a:t>Autoclave</a:t>
            </a:r>
          </a:p>
          <a:p>
            <a:pPr marL="180975" indent="-180975" eaLnBrk="1" hangingPunct="1">
              <a:spcBef>
                <a:spcPts val="125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180975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altLang="en-US" sz="2000" dirty="0" smtClean="0">
                <a:solidFill>
                  <a:srgbClr val="FFFFFF"/>
                </a:solidFill>
                <a:latin typeface="Gill Sans MT" panose="020B0502020104020203" pitchFamily="34" charset="0"/>
              </a:rPr>
              <a:t>Generator</a:t>
            </a:r>
          </a:p>
          <a:p>
            <a:pPr eaLnBrk="1" hangingPunct="1">
              <a:spcBef>
                <a:spcPts val="12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 sz="2000" b="1" dirty="0" smtClean="0">
              <a:solidFill>
                <a:srgbClr val="FFFFFF"/>
              </a:solidFill>
              <a:latin typeface="Gill Sans MT" panose="020B0502020104020203" pitchFamily="34" charset="0"/>
            </a:endParaRPr>
          </a:p>
        </p:txBody>
      </p:sp>
      <p:sp>
        <p:nvSpPr>
          <p:cNvPr id="20486" name="Text Box 5"/>
          <p:cNvSpPr txBox="1">
            <a:spLocks noChangeArrowheads="1"/>
          </p:cNvSpPr>
          <p:nvPr/>
        </p:nvSpPr>
        <p:spPr bwMode="auto">
          <a:xfrm>
            <a:off x="2757488" y="1423988"/>
            <a:ext cx="2924175" cy="5053012"/>
          </a:xfrm>
          <a:prstGeom prst="rect">
            <a:avLst/>
          </a:prstGeom>
          <a:solidFill>
            <a:srgbClr val="D1B0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ts val="1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u="sng" dirty="0" smtClean="0">
                <a:solidFill>
                  <a:srgbClr val="000066"/>
                </a:solidFill>
                <a:latin typeface="Gill Sans MT" panose="020B0502020104020203" pitchFamily="34" charset="0"/>
              </a:rPr>
              <a:t>Services Offered</a:t>
            </a:r>
          </a:p>
          <a:p>
            <a:pPr marL="180975" indent="-180975" eaLnBrk="1" hangingPunct="1">
              <a:spcBef>
                <a:spcPts val="1125"/>
              </a:spcBef>
              <a:buClr>
                <a:srgbClr val="000066"/>
              </a:buClr>
              <a:buSzPct val="100000"/>
              <a:buFont typeface="Arial Narrow" panose="020B0606020202030204" pitchFamily="34" charset="0"/>
              <a:buChar char="•"/>
              <a:defRPr/>
            </a:pPr>
            <a:r>
              <a:rPr lang="en-US" altLang="en-US" sz="1800" b="1" dirty="0" smtClean="0">
                <a:solidFill>
                  <a:srgbClr val="000066"/>
                </a:solidFill>
                <a:latin typeface="Gill Sans MT" panose="020B0502020104020203" pitchFamily="34" charset="0"/>
              </a:rPr>
              <a:t>Preliminary Examination</a:t>
            </a:r>
          </a:p>
          <a:p>
            <a:pPr marL="180975" indent="-180975" eaLnBrk="1" hangingPunct="1">
              <a:spcBef>
                <a:spcPts val="1125"/>
              </a:spcBef>
              <a:buClr>
                <a:srgbClr val="000066"/>
              </a:buClr>
              <a:buSzPct val="100000"/>
              <a:buFont typeface="Arial Narrow" panose="020B0606020202030204" pitchFamily="34" charset="0"/>
              <a:buChar char="•"/>
              <a:defRPr/>
            </a:pPr>
            <a:r>
              <a:rPr lang="en-US" altLang="en-US" sz="1800" b="1" dirty="0" smtClean="0">
                <a:solidFill>
                  <a:srgbClr val="000066"/>
                </a:solidFill>
                <a:latin typeface="Gill Sans MT" panose="020B0502020104020203" pitchFamily="34" charset="0"/>
              </a:rPr>
              <a:t>Refraction</a:t>
            </a:r>
          </a:p>
          <a:p>
            <a:pPr marL="180975" indent="-180975" eaLnBrk="1" hangingPunct="1">
              <a:spcBef>
                <a:spcPts val="1125"/>
              </a:spcBef>
              <a:buClr>
                <a:srgbClr val="000066"/>
              </a:buClr>
              <a:buSzPct val="100000"/>
              <a:buFont typeface="Arial Narrow" panose="020B0606020202030204" pitchFamily="34" charset="0"/>
              <a:buChar char="•"/>
              <a:defRPr/>
            </a:pPr>
            <a:r>
              <a:rPr lang="en-US" altLang="en-US" sz="1800" b="1" dirty="0" smtClean="0">
                <a:solidFill>
                  <a:srgbClr val="000066"/>
                </a:solidFill>
                <a:latin typeface="Gill Sans MT" panose="020B0502020104020203" pitchFamily="34" charset="0"/>
              </a:rPr>
              <a:t>Urine/Blood Test</a:t>
            </a:r>
          </a:p>
          <a:p>
            <a:pPr marL="180975" indent="-180975" eaLnBrk="1" hangingPunct="1">
              <a:spcBef>
                <a:spcPts val="1125"/>
              </a:spcBef>
              <a:buClr>
                <a:srgbClr val="000066"/>
              </a:buClr>
              <a:buSzPct val="100000"/>
              <a:buFont typeface="Arial Narrow" panose="020B0606020202030204" pitchFamily="34" charset="0"/>
              <a:buChar char="•"/>
              <a:defRPr/>
            </a:pPr>
            <a:r>
              <a:rPr lang="en-US" altLang="en-US" sz="1800" b="1" dirty="0" smtClean="0">
                <a:solidFill>
                  <a:srgbClr val="000066"/>
                </a:solidFill>
                <a:latin typeface="Gill Sans MT" panose="020B0502020104020203" pitchFamily="34" charset="0"/>
              </a:rPr>
              <a:t>Blood Pressure</a:t>
            </a:r>
          </a:p>
          <a:p>
            <a:pPr marL="180975" indent="-180975" eaLnBrk="1" hangingPunct="1">
              <a:spcBef>
                <a:spcPts val="1125"/>
              </a:spcBef>
              <a:buClr>
                <a:srgbClr val="000066"/>
              </a:buClr>
              <a:buSzPct val="100000"/>
              <a:buFont typeface="Arial Narrow" panose="020B0606020202030204" pitchFamily="34" charset="0"/>
              <a:buChar char="•"/>
              <a:defRPr/>
            </a:pPr>
            <a:r>
              <a:rPr lang="en-US" altLang="en-US" sz="1800" b="1" dirty="0" smtClean="0">
                <a:solidFill>
                  <a:srgbClr val="000066"/>
                </a:solidFill>
                <a:latin typeface="Gill Sans MT" panose="020B0502020104020203" pitchFamily="34" charset="0"/>
              </a:rPr>
              <a:t>Consultation with Ophthalmologist through Video – Telemedicine </a:t>
            </a:r>
          </a:p>
          <a:p>
            <a:pPr marL="180975" indent="-180975" eaLnBrk="1" hangingPunct="1">
              <a:spcBef>
                <a:spcPts val="1125"/>
              </a:spcBef>
              <a:buClr>
                <a:srgbClr val="000066"/>
              </a:buClr>
              <a:buSzPct val="100000"/>
              <a:buFont typeface="Arial Narrow" panose="020B0606020202030204" pitchFamily="34" charset="0"/>
              <a:buChar char="•"/>
              <a:defRPr/>
            </a:pPr>
            <a:r>
              <a:rPr lang="en-US" altLang="en-US" sz="1800" b="1" dirty="0" smtClean="0">
                <a:solidFill>
                  <a:srgbClr val="000066"/>
                </a:solidFill>
                <a:latin typeface="Gill Sans MT" panose="020B0502020104020203" pitchFamily="34" charset="0"/>
              </a:rPr>
              <a:t>Eye health education through Counseling </a:t>
            </a:r>
          </a:p>
          <a:p>
            <a:pPr marL="180975" indent="-180975" eaLnBrk="1" hangingPunct="1">
              <a:spcBef>
                <a:spcPts val="1125"/>
              </a:spcBef>
              <a:buClr>
                <a:srgbClr val="000066"/>
              </a:buClr>
              <a:buSzPct val="100000"/>
              <a:buFont typeface="Arial Narrow" panose="020B0606020202030204" pitchFamily="34" charset="0"/>
              <a:buChar char="•"/>
              <a:defRPr/>
            </a:pPr>
            <a:r>
              <a:rPr lang="en-US" altLang="en-US" sz="1800" b="1" dirty="0" smtClean="0">
                <a:solidFill>
                  <a:srgbClr val="000066"/>
                </a:solidFill>
                <a:latin typeface="Gill Sans MT" panose="020B0502020104020203" pitchFamily="34" charset="0"/>
              </a:rPr>
              <a:t>Glasses &amp; Medicines dispensing services</a:t>
            </a:r>
          </a:p>
        </p:txBody>
      </p:sp>
      <p:pic>
        <p:nvPicPr>
          <p:cNvPr id="2253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1441450"/>
            <a:ext cx="2286000" cy="198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1756729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990600" y="228600"/>
            <a:ext cx="7620000" cy="6096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r>
              <a:rPr lang="en-US" sz="4000" b="1" dirty="0" smtClean="0"/>
              <a:t>Staff mix and Responsibilities </a:t>
            </a:r>
          </a:p>
        </p:txBody>
      </p:sp>
      <p:pic>
        <p:nvPicPr>
          <p:cNvPr id="24579" name="Picture 3" descr="DSC_440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1143000"/>
            <a:ext cx="22225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 descr="DSC_4400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7488" y="2830513"/>
            <a:ext cx="2220912" cy="158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 descr="vckk-services photo 03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4527550"/>
            <a:ext cx="2209800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2590800" y="1143000"/>
            <a:ext cx="6445696" cy="14773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b="1" dirty="0">
                <a:solidFill>
                  <a:schemeClr val="tx1"/>
                </a:solidFill>
                <a:latin typeface="Century Gothic" panose="020B0502020202020204" pitchFamily="34" charset="0"/>
              </a:rPr>
              <a:t>Vision centre Technician</a:t>
            </a:r>
            <a:r>
              <a:rPr lang="en-US" dirty="0">
                <a:solidFill>
                  <a:schemeClr val="tx1"/>
                </a:solidFill>
                <a:latin typeface="Century Gothic" panose="020B0502020202020204" pitchFamily="34" charset="0"/>
              </a:rPr>
              <a:t>: </a:t>
            </a:r>
          </a:p>
          <a:p>
            <a:pPr eaLnBrk="1" hangingPunct="1">
              <a:buFont typeface="Wingdings" pitchFamily="2" charset="2"/>
              <a:buChar char="§"/>
              <a:defRPr/>
            </a:pPr>
            <a:r>
              <a:rPr lang="en-US" sz="1800" dirty="0">
                <a:solidFill>
                  <a:schemeClr val="tx1"/>
                </a:solidFill>
                <a:latin typeface="Century Gothic" panose="020B0502020202020204" pitchFamily="34" charset="0"/>
              </a:rPr>
              <a:t>dispense eye glasses</a:t>
            </a:r>
          </a:p>
          <a:p>
            <a:pPr eaLnBrk="1" hangingPunct="1">
              <a:buFont typeface="Wingdings" pitchFamily="2" charset="2"/>
              <a:buChar char="§"/>
              <a:defRPr/>
            </a:pPr>
            <a:r>
              <a:rPr lang="en-US" sz="1800" dirty="0">
                <a:solidFill>
                  <a:schemeClr val="tx1"/>
                </a:solidFill>
                <a:latin typeface="Century Gothic" panose="020B0502020202020204" pitchFamily="34" charset="0"/>
              </a:rPr>
              <a:t>capacity to diagnose common eye problems,</a:t>
            </a:r>
          </a:p>
          <a:p>
            <a:pPr eaLnBrk="1" hangingPunct="1">
              <a:buFont typeface="Wingdings" pitchFamily="2" charset="2"/>
              <a:buChar char="§"/>
              <a:defRPr/>
            </a:pPr>
            <a:r>
              <a:rPr lang="en-US" sz="1800" dirty="0">
                <a:solidFill>
                  <a:schemeClr val="tx1"/>
                </a:solidFill>
                <a:latin typeface="Century Gothic" panose="020B0502020202020204" pitchFamily="34" charset="0"/>
              </a:rPr>
              <a:t> able to handle slit lamp  and fundus photography</a:t>
            </a:r>
          </a:p>
          <a:p>
            <a:pPr eaLnBrk="1" hangingPunct="1">
              <a:buFont typeface="Wingdings" pitchFamily="2" charset="2"/>
              <a:buChar char="§"/>
              <a:defRPr/>
            </a:pPr>
            <a:r>
              <a:rPr lang="en-US" sz="1800" dirty="0">
                <a:solidFill>
                  <a:schemeClr val="tx1"/>
                </a:solidFill>
                <a:latin typeface="Century Gothic" panose="020B0502020202020204" pitchFamily="34" charset="0"/>
              </a:rPr>
              <a:t>Facilitate video conf. with ophthalmologist using IT</a:t>
            </a:r>
          </a:p>
        </p:txBody>
      </p:sp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2590800" y="2833688"/>
            <a:ext cx="6445696" cy="150810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b="1" dirty="0">
                <a:solidFill>
                  <a:schemeClr val="tx1"/>
                </a:solidFill>
                <a:latin typeface="Century Gothic" panose="020B0502020202020204" pitchFamily="34" charset="0"/>
              </a:rPr>
              <a:t>Vision </a:t>
            </a:r>
            <a:r>
              <a:rPr lang="en-US" altLang="en-US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Centre </a:t>
            </a:r>
            <a:r>
              <a:rPr lang="en-US" altLang="en-US" b="1" dirty="0">
                <a:solidFill>
                  <a:schemeClr val="tx1"/>
                </a:solidFill>
                <a:latin typeface="Century Gothic" panose="020B0502020202020204" pitchFamily="34" charset="0"/>
              </a:rPr>
              <a:t>Coordinator</a:t>
            </a:r>
            <a:r>
              <a:rPr lang="en-US" altLang="en-US" dirty="0">
                <a:solidFill>
                  <a:schemeClr val="tx1"/>
                </a:solidFill>
                <a:latin typeface="Century Gothic" panose="020B0502020202020204" pitchFamily="34" charset="0"/>
              </a:rPr>
              <a:t>: 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en-US" altLang="en-US" sz="1800" dirty="0">
                <a:solidFill>
                  <a:schemeClr val="tx1"/>
                </a:solidFill>
                <a:latin typeface="Century Gothic" panose="020B0502020202020204" pitchFamily="34" charset="0"/>
              </a:rPr>
              <a:t>patient registration , </a:t>
            </a:r>
            <a:r>
              <a:rPr lang="en-US" altLang="en-US" sz="18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flow </a:t>
            </a:r>
            <a:r>
              <a:rPr lang="en-US" altLang="en-US" sz="1800" dirty="0">
                <a:solidFill>
                  <a:schemeClr val="tx1"/>
                </a:solidFill>
                <a:latin typeface="Century Gothic" panose="020B0502020202020204" pitchFamily="34" charset="0"/>
              </a:rPr>
              <a:t>management, counseling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en-US" altLang="en-US" sz="1800" dirty="0">
                <a:solidFill>
                  <a:schemeClr val="tx1"/>
                </a:solidFill>
                <a:latin typeface="Century Gothic" panose="020B0502020202020204" pitchFamily="34" charset="0"/>
              </a:rPr>
              <a:t>optical </a:t>
            </a:r>
            <a:r>
              <a:rPr lang="en-US" altLang="en-US" sz="18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&amp; </a:t>
            </a:r>
            <a:r>
              <a:rPr lang="en-US" altLang="en-US" sz="1800" dirty="0">
                <a:solidFill>
                  <a:schemeClr val="tx1"/>
                </a:solidFill>
                <a:latin typeface="Century Gothic" panose="020B0502020202020204" pitchFamily="34" charset="0"/>
              </a:rPr>
              <a:t>medicine sales, accounts, </a:t>
            </a:r>
            <a:r>
              <a:rPr lang="en-US" altLang="en-US" sz="18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statistics, inventory</a:t>
            </a:r>
            <a:endParaRPr lang="en-US" altLang="en-US" sz="18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en-US" altLang="en-US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Interpersonal</a:t>
            </a:r>
            <a:r>
              <a:rPr lang="en-US" altLang="en-US" sz="1800" dirty="0">
                <a:solidFill>
                  <a:schemeClr val="tx1"/>
                </a:solidFill>
                <a:latin typeface="Century Gothic" panose="020B0502020202020204" pitchFamily="34" charset="0"/>
              </a:rPr>
              <a:t> coordination  (</a:t>
            </a:r>
            <a:r>
              <a:rPr lang="en-US" altLang="en-US" sz="18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community ↔ hospital</a:t>
            </a:r>
            <a:r>
              <a:rPr lang="en-US" altLang="en-US" sz="1800" dirty="0">
                <a:solidFill>
                  <a:schemeClr val="tx1"/>
                </a:solidFill>
                <a:latin typeface="Century Gothic" panose="020B0502020202020204" pitchFamily="34" charset="0"/>
              </a:rPr>
              <a:t>)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en-US" altLang="en-US" sz="1800" dirty="0">
                <a:solidFill>
                  <a:schemeClr val="tx1"/>
                </a:solidFill>
                <a:latin typeface="Century Gothic" panose="020B0502020202020204" pitchFamily="34" charset="0"/>
              </a:rPr>
              <a:t>Follow up on referrals</a:t>
            </a:r>
          </a:p>
        </p:txBody>
      </p:sp>
      <p:sp>
        <p:nvSpPr>
          <p:cNvPr id="21512" name="Text Box 8"/>
          <p:cNvSpPr txBox="1">
            <a:spLocks noChangeArrowheads="1"/>
          </p:cNvSpPr>
          <p:nvPr/>
        </p:nvSpPr>
        <p:spPr bwMode="auto">
          <a:xfrm>
            <a:off x="2590800" y="4572000"/>
            <a:ext cx="6445696" cy="1677382"/>
          </a:xfrm>
          <a:prstGeom prst="rect">
            <a:avLst/>
          </a:prstGeom>
          <a:solidFill>
            <a:srgbClr val="F3DBA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b="1" dirty="0">
                <a:solidFill>
                  <a:schemeClr val="tx1"/>
                </a:solidFill>
                <a:latin typeface="Century Gothic" panose="020B0502020202020204" pitchFamily="34" charset="0"/>
              </a:rPr>
              <a:t>Eye Health Field Worker</a:t>
            </a:r>
            <a:r>
              <a:rPr lang="en-US" altLang="en-US" dirty="0">
                <a:solidFill>
                  <a:schemeClr val="tx1"/>
                </a:solidFill>
                <a:latin typeface="Century Gothic" panose="020B0502020202020204" pitchFamily="34" charset="0"/>
              </a:rPr>
              <a:t>: 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en-US" altLang="en-US" sz="1700" dirty="0">
                <a:solidFill>
                  <a:schemeClr val="tx1"/>
                </a:solidFill>
                <a:latin typeface="Century Gothic" panose="020B0502020202020204" pitchFamily="34" charset="0"/>
              </a:rPr>
              <a:t>Community mobilization (survey, key informant methods…) 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en-US" altLang="en-US" sz="1700" dirty="0">
                <a:solidFill>
                  <a:schemeClr val="tx1"/>
                </a:solidFill>
                <a:latin typeface="Century Gothic" panose="020B0502020202020204" pitchFamily="34" charset="0"/>
              </a:rPr>
              <a:t>Identify and referring curable and incurable blind people 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en-US" altLang="en-US" sz="1700" dirty="0">
                <a:solidFill>
                  <a:schemeClr val="tx1"/>
                </a:solidFill>
                <a:latin typeface="Century Gothic" panose="020B0502020202020204" pitchFamily="34" charset="0"/>
              </a:rPr>
              <a:t>Outreach initiatives in association with Outreach </a:t>
            </a:r>
            <a:r>
              <a:rPr lang="en-US" altLang="en-US" sz="17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dept.</a:t>
            </a:r>
            <a:endParaRPr lang="en-US" altLang="en-US" sz="17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en-US" altLang="en-US" sz="1700" dirty="0">
                <a:solidFill>
                  <a:schemeClr val="tx1"/>
                </a:solidFill>
                <a:latin typeface="Century Gothic" panose="020B0502020202020204" pitchFamily="34" charset="0"/>
              </a:rPr>
              <a:t>Communication &amp; Coordination  (community ↔ centre ↔ hospital)</a:t>
            </a:r>
          </a:p>
        </p:txBody>
      </p:sp>
    </p:spTree>
    <p:extLst>
      <p:ext uri="{BB962C8B-B14F-4D97-AF65-F5344CB8AC3E}">
        <p14:creationId xmlns:p14="http://schemas.microsoft.com/office/powerpoint/2010/main" val="313679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10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10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10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1" grpId="0" animBg="1"/>
      <p:bldP spid="215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Fundus 34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538" y="3754438"/>
            <a:ext cx="2455862" cy="19859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5" name="Picture 5" descr="Fundus 36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44813" y="3730625"/>
            <a:ext cx="2743200" cy="2057400"/>
          </a:xfrm>
          <a:prstGeom prst="rect">
            <a:avLst/>
          </a:prstGeom>
          <a:noFill/>
          <a:ln>
            <a:noFill/>
          </a:ln>
          <a:effectLst>
            <a:outerShdw dist="35921" sx="999" sy="999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 Box 6"/>
          <p:cNvSpPr txBox="1">
            <a:spLocks noChangeArrowheads="1"/>
          </p:cNvSpPr>
          <p:nvPr/>
        </p:nvSpPr>
        <p:spPr bwMode="auto">
          <a:xfrm>
            <a:off x="3505200" y="1177925"/>
            <a:ext cx="5257800" cy="1446213"/>
          </a:xfrm>
          <a:prstGeom prst="rect">
            <a:avLst/>
          </a:prstGeom>
          <a:solidFill>
            <a:srgbClr val="F3DBA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marL="228600" indent="-228600"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tabLst>
                <a:tab pos="228600" algn="l"/>
              </a:tabLst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639763" indent="-236538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tabLst>
                <a:tab pos="228600" algn="l"/>
              </a:tabLst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885825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tabLst>
                <a:tab pos="228600" algn="l"/>
              </a:tabLst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096963" indent="-173038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tabLst>
                <a:tab pos="228600" algn="l"/>
              </a:tabLst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1296988" indent="-182563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tabLst>
                <a:tab pos="228600" algn="l"/>
              </a:tabLst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17541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tabLst>
                <a:tab pos="228600" algn="l"/>
              </a:tabLst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2113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tabLst>
                <a:tab pos="228600" algn="l"/>
              </a:tabLst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26685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tabLst>
                <a:tab pos="228600" algn="l"/>
              </a:tabLst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1257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tabLst>
                <a:tab pos="228600" algn="l"/>
              </a:tabLst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defTabSz="914400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IN" alt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Investment Cost: </a:t>
            </a:r>
          </a:p>
          <a:p>
            <a:pPr defTabSz="914400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Char char="•"/>
            </a:pPr>
            <a:r>
              <a:rPr lang="en-IN" altLang="en-US" sz="2000" b="1">
                <a:latin typeface="Arial" panose="020B0604020202020204" pitchFamily="34" charset="0"/>
                <a:cs typeface="Arial" panose="020B0604020202020204" pitchFamily="34" charset="0"/>
              </a:rPr>
              <a:t>Digital Camera &amp; Adapter: US$ 250 </a:t>
            </a:r>
          </a:p>
          <a:p>
            <a:pPr algn="ctr" defTabSz="914400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IN" altLang="en-US" sz="2000" b="1">
                <a:latin typeface="Arial" panose="020B0604020202020204" pitchFamily="34" charset="0"/>
                <a:cs typeface="Arial" panose="020B0604020202020204" pitchFamily="34" charset="0"/>
              </a:rPr>
              <a:t>	vs.</a:t>
            </a:r>
          </a:p>
          <a:p>
            <a:pPr defTabSz="914400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Char char="•"/>
            </a:pPr>
            <a:r>
              <a:rPr lang="en-IN" altLang="en-US" sz="2000" b="1">
                <a:latin typeface="Arial" panose="020B0604020202020204" pitchFamily="34" charset="0"/>
                <a:cs typeface="Arial" panose="020B0604020202020204" pitchFamily="34" charset="0"/>
              </a:rPr>
              <a:t>Digital Fundus Camera: US$ 25,000</a:t>
            </a:r>
          </a:p>
        </p:txBody>
      </p:sp>
      <p:sp>
        <p:nvSpPr>
          <p:cNvPr id="7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57400" y="228600"/>
            <a:ext cx="9036496" cy="762000"/>
          </a:xfrm>
        </p:spPr>
        <p:txBody>
          <a:bodyPr vert="horz" wrap="square" lIns="92160" tIns="46080" rIns="92160" bIns="46080" numCol="1" anchor="t" anchorCtr="0" compatLnSpc="1">
            <a:prstTxWarp prst="textNoShape">
              <a:avLst/>
            </a:prstTxWarp>
            <a:normAutofit/>
          </a:bodyPr>
          <a:lstStyle/>
          <a:p>
            <a:pPr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3600" b="1" dirty="0" smtClean="0">
                <a:cs typeface="Lucida Sans Unicode" pitchFamily="34" charset="0"/>
              </a:rPr>
              <a:t>Innovation: Low cost technology for imaging</a:t>
            </a:r>
          </a:p>
        </p:txBody>
      </p:sp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1060450"/>
            <a:ext cx="2306638" cy="169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9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57400" y="2955032"/>
            <a:ext cx="8979096" cy="762000"/>
          </a:xfrm>
        </p:spPr>
        <p:txBody>
          <a:bodyPr vert="horz" wrap="square" lIns="92160" tIns="46080" rIns="92160" bIns="46080" numCol="1" anchor="t" anchorCtr="0" compatLnSpc="1">
            <a:prstTxWarp prst="textNoShape">
              <a:avLst/>
            </a:prstTxWarp>
            <a:normAutofit/>
          </a:bodyPr>
          <a:lstStyle/>
          <a:p>
            <a:pPr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2800" i="1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Lucida Sans Unicode" pitchFamily="34" charset="0"/>
              </a:rPr>
              <a:t>helps in video conference with Ophthalmologist…</a:t>
            </a:r>
          </a:p>
        </p:txBody>
      </p:sp>
      <p:pic>
        <p:nvPicPr>
          <p:cNvPr id="10" name="Picture 5" descr="DSCN606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1200" y="3733800"/>
            <a:ext cx="29718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4" descr="Purple mesh"/>
          <p:cNvSpPr>
            <a:spLocks noChangeArrowheads="1"/>
          </p:cNvSpPr>
          <p:nvPr/>
        </p:nvSpPr>
        <p:spPr bwMode="auto">
          <a:xfrm>
            <a:off x="457200" y="6172200"/>
            <a:ext cx="8305800" cy="533400"/>
          </a:xfrm>
          <a:prstGeom prst="rect">
            <a:avLst/>
          </a:prstGeom>
          <a:blipFill dpi="0" rotWithShape="1">
            <a:blip r:embed="rId7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2160" tIns="46080" rIns="92160" bIns="46080"/>
          <a:lstStyle>
            <a:lvl1pPr marL="342900" indent="-342900"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639763" indent="-236538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885825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096963" indent="-173038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1296988" indent="-182563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1754188" indent="-182563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211388" indent="-182563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2668588" indent="-182563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125788" indent="-182563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 eaLnBrk="1" hangingPunct="1">
              <a:spcBef>
                <a:spcPts val="700"/>
              </a:spcBef>
              <a:buClr>
                <a:srgbClr val="6600FF"/>
              </a:buClr>
              <a:buSzTx/>
              <a:buFont typeface="Wingdings" panose="05000000000000000000" pitchFamily="2" charset="2"/>
              <a:buNone/>
            </a:pPr>
            <a:r>
              <a:rPr lang="en-US" altLang="en-US" sz="2700">
                <a:solidFill>
                  <a:schemeClr val="bg1"/>
                </a:solidFill>
                <a:latin typeface="Tahoma" panose="020B0604030504040204" pitchFamily="34" charset="0"/>
              </a:rPr>
              <a:t>Only 15% of outpatients need to visit base hospital</a:t>
            </a:r>
            <a:endParaRPr lang="en-GB" altLang="en-US" sz="2700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1219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1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10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76200"/>
            <a:ext cx="8153400" cy="609600"/>
          </a:xfrm>
          <a:effectLst>
            <a:outerShdw dist="35921" dir="2700000" algn="ctr" rotWithShape="0">
              <a:srgbClr val="000000"/>
            </a:outerShdw>
          </a:effec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>
              <a:defRPr/>
            </a:pPr>
            <a:r>
              <a:rPr lang="en-US" dirty="0" smtClean="0">
                <a:effectLst/>
              </a:rPr>
              <a:t>Technology for Connectivity</a:t>
            </a:r>
          </a:p>
        </p:txBody>
      </p:sp>
      <p:pic>
        <p:nvPicPr>
          <p:cNvPr id="27651" name="Picture 3" descr="DSC_002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914400"/>
            <a:ext cx="2874963" cy="48006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 descr="dsc000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6096000" y="914400"/>
            <a:ext cx="2873375" cy="48006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3352800" y="920750"/>
            <a:ext cx="2514600" cy="255454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US" sz="2000" b="1" dirty="0" err="1">
                <a:latin typeface="Times New Roman" pitchFamily="18" charset="0"/>
                <a:ea typeface="+mn-ea"/>
                <a:cs typeface="Arial" charset="0"/>
              </a:rPr>
              <a:t>WiFi</a:t>
            </a:r>
            <a:r>
              <a:rPr lang="en-US" sz="2000" b="1" dirty="0">
                <a:latin typeface="Times New Roman" pitchFamily="18" charset="0"/>
                <a:ea typeface="+mn-ea"/>
                <a:cs typeface="Arial" charset="0"/>
              </a:rPr>
              <a:t> 802.11b</a:t>
            </a:r>
          </a:p>
          <a:p>
            <a:pPr defTabSz="91440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US" sz="2000" b="1" dirty="0">
                <a:latin typeface="Times New Roman" pitchFamily="18" charset="0"/>
                <a:ea typeface="+mn-ea"/>
                <a:cs typeface="Arial" charset="0"/>
              </a:rPr>
              <a:t>Low cost</a:t>
            </a:r>
          </a:p>
          <a:p>
            <a:pPr defTabSz="91440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US" sz="2000" b="1" dirty="0">
                <a:latin typeface="Times New Roman" pitchFamily="18" charset="0"/>
                <a:ea typeface="+mn-ea"/>
                <a:cs typeface="Arial" charset="0"/>
              </a:rPr>
              <a:t>Unidirectional antenna</a:t>
            </a:r>
          </a:p>
          <a:p>
            <a:pPr defTabSz="91440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US" sz="2000" b="1" dirty="0">
                <a:latin typeface="Times New Roman" pitchFamily="18" charset="0"/>
                <a:ea typeface="+mn-ea"/>
                <a:cs typeface="Arial" charset="0"/>
              </a:rPr>
              <a:t>Line of Sight:</a:t>
            </a:r>
          </a:p>
          <a:p>
            <a:pPr defTabSz="914400">
              <a:spcBef>
                <a:spcPct val="50000"/>
              </a:spcBef>
              <a:defRPr/>
            </a:pPr>
            <a:r>
              <a:rPr lang="en-US" sz="2000" b="1" dirty="0">
                <a:latin typeface="Times New Roman" pitchFamily="18" charset="0"/>
                <a:ea typeface="+mn-ea"/>
                <a:cs typeface="Arial" charset="0"/>
              </a:rPr>
              <a:t>Up to 40 miles</a:t>
            </a:r>
          </a:p>
        </p:txBody>
      </p:sp>
      <p:sp>
        <p:nvSpPr>
          <p:cNvPr id="27654" name="Rectangle 5"/>
          <p:cNvSpPr>
            <a:spLocks noChangeArrowheads="1"/>
          </p:cNvSpPr>
          <p:nvPr/>
        </p:nvSpPr>
        <p:spPr bwMode="auto">
          <a:xfrm>
            <a:off x="2362200" y="4016375"/>
            <a:ext cx="39068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885825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096963" indent="-173038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1296988" indent="-182563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17541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2113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26685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1257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lvl="1" indent="0" algn="ctr" defTabSz="914400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000" b="1" dirty="0">
                <a:latin typeface="Verdana" panose="020B0604030504040204" pitchFamily="34" charset="0"/>
                <a:cs typeface="Arial" panose="020B0604020202020204" pitchFamily="34" charset="0"/>
              </a:rPr>
              <a:t>DSL </a:t>
            </a:r>
            <a:r>
              <a:rPr lang="en-US" altLang="en-US" sz="2000" b="1" dirty="0" smtClean="0">
                <a:latin typeface="Verdana" panose="020B0604030504040204" pitchFamily="34" charset="0"/>
                <a:cs typeface="Arial" panose="020B0604020202020204" pitchFamily="34" charset="0"/>
              </a:rPr>
              <a:t>Connectivity</a:t>
            </a:r>
          </a:p>
          <a:p>
            <a:pPr lvl="1" indent="0" algn="ctr" defTabSz="914400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000" b="1" dirty="0" smtClean="0">
                <a:latin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>
                <a:latin typeface="Verdana" panose="020B0604030504040204" pitchFamily="34" charset="0"/>
                <a:cs typeface="Arial" panose="020B0604020202020204" pitchFamily="34" charset="0"/>
              </a:rPr>
              <a:t>(256 kbps to 2 mbps)</a:t>
            </a:r>
          </a:p>
        </p:txBody>
      </p:sp>
      <p:sp>
        <p:nvSpPr>
          <p:cNvPr id="27655" name="Rectangle 5"/>
          <p:cNvSpPr>
            <a:spLocks noChangeArrowheads="1"/>
          </p:cNvSpPr>
          <p:nvPr/>
        </p:nvSpPr>
        <p:spPr bwMode="auto">
          <a:xfrm>
            <a:off x="2840038" y="5159375"/>
            <a:ext cx="3429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885825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096963" indent="-173038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1296988" indent="-182563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17541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2113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26685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1257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lvl="1" indent="0" defTabSz="914400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000" b="1" dirty="0">
                <a:latin typeface="Verdana" panose="020B0604030504040204" pitchFamily="34" charset="0"/>
                <a:cs typeface="Arial" panose="020B0604020202020204" pitchFamily="34" charset="0"/>
              </a:rPr>
              <a:t>(Broad Band with 4mbps)</a:t>
            </a:r>
          </a:p>
        </p:txBody>
      </p:sp>
    </p:spTree>
    <p:extLst>
      <p:ext uri="{BB962C8B-B14F-4D97-AF65-F5344CB8AC3E}">
        <p14:creationId xmlns:p14="http://schemas.microsoft.com/office/powerpoint/2010/main" val="1017794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914400" y="228600"/>
            <a:ext cx="7543800" cy="609600"/>
          </a:xfr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>
              <a:defRPr/>
            </a:pPr>
            <a:r>
              <a:rPr lang="en-US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Electronic Medical Records in VCs</a:t>
            </a:r>
          </a:p>
        </p:txBody>
      </p:sp>
      <p:pic>
        <p:nvPicPr>
          <p:cNvPr id="28675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703" b="4938"/>
          <a:stretch>
            <a:fillRect/>
          </a:stretch>
        </p:blipFill>
        <p:spPr bwMode="auto">
          <a:xfrm>
            <a:off x="685800" y="914400"/>
            <a:ext cx="79248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4" name="Picture 6" descr="Gla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0" y="3108325"/>
            <a:ext cx="5334000" cy="374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Medic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2175" y="2057400"/>
            <a:ext cx="4441825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72809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IN" b="1" dirty="0"/>
              <a:t>New Vision </a:t>
            </a:r>
            <a:r>
              <a:rPr lang="en-IN" b="1" dirty="0" smtClean="0"/>
              <a:t>Centres - 2014</a:t>
            </a:r>
            <a:endParaRPr lang="en-IN" dirty="0"/>
          </a:p>
        </p:txBody>
      </p:sp>
      <p:pic>
        <p:nvPicPr>
          <p:cNvPr id="4" name="Picture 5" descr="X:\Resource\photos\AECS-Annural Report Photos - 2013 - 2014\All Events Organised\Special Events\NEW Inaugurations\VISION CENTRES\PATTAMADAI VC_MOHAN\Pathamadai VC inauguration_Vikkykumar\patthamadai-original\DSC_01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7" y="3223025"/>
            <a:ext cx="2273785" cy="151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0528" y="4823249"/>
            <a:ext cx="18152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prstClr val="black"/>
                </a:solidFill>
              </a:rPr>
              <a:t>Patthamadai</a:t>
            </a:r>
            <a:endParaRPr lang="en-IN" sz="2400" b="1" dirty="0">
              <a:solidFill>
                <a:prstClr val="black"/>
              </a:solidFill>
            </a:endParaRPr>
          </a:p>
        </p:txBody>
      </p:sp>
      <p:pic>
        <p:nvPicPr>
          <p:cNvPr id="4098" name="Picture 2" descr="H:\DTP\Resource\photos\Aravind Events April 2014 - March 2015\June 2014\VC Parangipettai\DSC_01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9936" y="3248106"/>
            <a:ext cx="2406551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946401" y="5001724"/>
            <a:ext cx="18896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prstClr val="black"/>
                </a:solidFill>
              </a:rPr>
              <a:t>Parangipettai</a:t>
            </a:r>
            <a:endParaRPr lang="en-IN" sz="2400" b="1" dirty="0">
              <a:solidFill>
                <a:prstClr val="black"/>
              </a:solidFill>
            </a:endParaRPr>
          </a:p>
        </p:txBody>
      </p:sp>
      <p:pic>
        <p:nvPicPr>
          <p:cNvPr id="4099" name="Picture 3" descr="H:\DTP\Resource\photos\AECS-Annural Report Photos - 2013 - 2014\All Events Organised\Special Events\NEW Inaugurations\VISION CENTRES\Oddanchandram VC-inauguration\VC_Oddanchandram (1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4" r="8984"/>
          <a:stretch/>
        </p:blipFill>
        <p:spPr bwMode="auto">
          <a:xfrm>
            <a:off x="5943600" y="1096962"/>
            <a:ext cx="2248024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075110" y="2697186"/>
            <a:ext cx="2095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b="1" dirty="0" err="1">
                <a:solidFill>
                  <a:prstClr val="black"/>
                </a:solidFill>
              </a:rPr>
              <a:t>Oddanchatram</a:t>
            </a:r>
            <a:endParaRPr lang="en-IN" sz="2400" b="1" dirty="0">
              <a:solidFill>
                <a:prstClr val="black"/>
              </a:solidFill>
            </a:endParaRPr>
          </a:p>
        </p:txBody>
      </p:sp>
      <p:pic>
        <p:nvPicPr>
          <p:cNvPr id="10" name="Picture 7" descr="X:\Resource\photos\AECS-Annural Report Photos - 2013 - 2014\All Events Organised\Special Events\NEW Inaugurations\VISION CENTRES\Vadamadurai\IMG_004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16887"/>
            <a:ext cx="2057400" cy="1542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85815" y="2617111"/>
            <a:ext cx="18825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prstClr val="black"/>
                </a:solidFill>
              </a:rPr>
              <a:t>Vadamadurai</a:t>
            </a:r>
            <a:endParaRPr lang="en-IN" sz="2400" b="1" dirty="0">
              <a:solidFill>
                <a:prstClr val="black"/>
              </a:solidFill>
            </a:endParaRPr>
          </a:p>
        </p:txBody>
      </p:sp>
      <p:pic>
        <p:nvPicPr>
          <p:cNvPr id="12" name="Picture 3" descr="X:\Resource\photos\AECS-Annural Report Photos - 2013 - 2014\All Events Organised\Special Events\NEW Inaugurations\VISION CENTRES\Auroville VC Photos\PDY_VC_Auroville_2014 (11)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9" t="13651" r="8722"/>
          <a:stretch/>
        </p:blipFill>
        <p:spPr bwMode="auto">
          <a:xfrm>
            <a:off x="2438401" y="3230562"/>
            <a:ext cx="2175164" cy="155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935910" y="4830786"/>
            <a:ext cx="1332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b="1" dirty="0" err="1">
                <a:solidFill>
                  <a:prstClr val="black"/>
                </a:solidFill>
              </a:rPr>
              <a:t>Auroville</a:t>
            </a:r>
            <a:endParaRPr lang="en-IN" sz="2400" b="1" dirty="0">
              <a:solidFill>
                <a:prstClr val="black"/>
              </a:solidFill>
            </a:endParaRPr>
          </a:p>
        </p:txBody>
      </p:sp>
      <p:pic>
        <p:nvPicPr>
          <p:cNvPr id="14" name="Picture 4" descr="X:\Resource\photos\AECS-Annural Report Photos - 2013 - 2014\All Events Organised\Special Events\NEW Inaugurations\VISION CENTRES\Kadayam v.c\Kadayam v.c Inaguration\DSC_0117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67" r="16132" b="8722"/>
          <a:stretch/>
        </p:blipFill>
        <p:spPr bwMode="auto">
          <a:xfrm>
            <a:off x="4724401" y="3230562"/>
            <a:ext cx="1579418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840910" y="4830786"/>
            <a:ext cx="13567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b="1" dirty="0" err="1" smtClean="0">
                <a:solidFill>
                  <a:prstClr val="black"/>
                </a:solidFill>
              </a:rPr>
              <a:t>Kadayam</a:t>
            </a:r>
            <a:endParaRPr lang="en-IN" sz="2400" b="1" dirty="0">
              <a:solidFill>
                <a:prstClr val="black"/>
              </a:solidFill>
            </a:endParaRPr>
          </a:p>
        </p:txBody>
      </p:sp>
      <p:pic>
        <p:nvPicPr>
          <p:cNvPr id="16" name="Picture 8" descr="X:\Resource\photos\Aravind Events April 2014 - March 2015\September 2014\Thiruchuli Vision center\DSC01000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1"/>
          <a:stretch/>
        </p:blipFill>
        <p:spPr bwMode="auto">
          <a:xfrm>
            <a:off x="3352812" y="1048962"/>
            <a:ext cx="1889449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670172" y="2738759"/>
            <a:ext cx="14606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b="1" dirty="0" err="1" smtClean="0">
                <a:solidFill>
                  <a:prstClr val="black"/>
                </a:solidFill>
              </a:rPr>
              <a:t>Thiruchuli</a:t>
            </a:r>
            <a:endParaRPr lang="en-IN" sz="2400" b="1" dirty="0">
              <a:solidFill>
                <a:prstClr val="black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90600" y="5410200"/>
            <a:ext cx="711021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</a:rPr>
              <a:t>Total Vision Centers – 49</a:t>
            </a:r>
          </a:p>
          <a:p>
            <a:r>
              <a:rPr lang="en-US" b="1" dirty="0" smtClean="0"/>
              <a:t>Covering  3.5 million population and treating 330,000 patients Annually  </a:t>
            </a:r>
            <a:endParaRPr lang="en-IN" b="1" dirty="0"/>
          </a:p>
        </p:txBody>
      </p:sp>
    </p:spTree>
    <p:extLst>
      <p:ext uri="{BB962C8B-B14F-4D97-AF65-F5344CB8AC3E}">
        <p14:creationId xmlns:p14="http://schemas.microsoft.com/office/powerpoint/2010/main" val="1690693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8686800" cy="1143000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Reaching out to the Community </a:t>
            </a:r>
            <a:br>
              <a:rPr lang="en-US" b="1" dirty="0" smtClean="0">
                <a:solidFill>
                  <a:srgbClr val="FFFF00"/>
                </a:solidFill>
              </a:rPr>
            </a:b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Community Eye Clinics </a:t>
            </a:r>
            <a:endParaRPr lang="en-IN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2" descr="H:\DTP\Aravind publications\38TH Hospital Day 2014\Report Dr RDR\AECS page copy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80" t="42761" r="21400" b="32604"/>
          <a:stretch/>
        </p:blipFill>
        <p:spPr bwMode="auto">
          <a:xfrm>
            <a:off x="383288" y="4038974"/>
            <a:ext cx="2667000" cy="1697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:\ORG PHOTO\MDU\CC\Melur\CC_Melur_Entr_RK_2005 (87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350" y="1455008"/>
            <a:ext cx="2590799" cy="172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H:\ORG PHOTO\MDU\CC\Thirumangalam\MDU_Build_CC_Thirumangalam_JK_2006 (5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748" y="1455003"/>
            <a:ext cx="2545652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428999" y="3203139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</a:rPr>
              <a:t>Melur -2004</a:t>
            </a:r>
            <a:endParaRPr lang="en-IN" sz="2400" b="1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67400" y="3203139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prstClr val="black"/>
                </a:solidFill>
              </a:rPr>
              <a:t>Thirumangalam</a:t>
            </a:r>
            <a:r>
              <a:rPr lang="en-US" sz="2400" b="1" dirty="0" smtClean="0">
                <a:solidFill>
                  <a:prstClr val="black"/>
                </a:solidFill>
              </a:rPr>
              <a:t> -2005</a:t>
            </a:r>
            <a:endParaRPr lang="en-IN" sz="2400" b="1" dirty="0">
              <a:solidFill>
                <a:prstClr val="black"/>
              </a:solidFill>
            </a:endParaRPr>
          </a:p>
        </p:txBody>
      </p:sp>
      <p:pic>
        <p:nvPicPr>
          <p:cNvPr id="10" name="Picture 2" descr="H:\DTP\Aravind publications\38TH Hospital Day 2014\Report Dr RDR\AECS page copy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37" t="43054" r="5826" b="31431"/>
          <a:stretch/>
        </p:blipFill>
        <p:spPr bwMode="auto">
          <a:xfrm>
            <a:off x="228600" y="1455008"/>
            <a:ext cx="2514600" cy="1610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57200" y="5939135"/>
            <a:ext cx="259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</a:rPr>
              <a:t>Cumbum- 2008</a:t>
            </a:r>
            <a:endParaRPr lang="en-IN" sz="2400" b="1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8600" y="3200400"/>
            <a:ext cx="26035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prstClr val="black"/>
                </a:solidFill>
              </a:rPr>
              <a:t>Sankarankoil</a:t>
            </a:r>
            <a:r>
              <a:rPr lang="en-US" sz="2400" b="1" dirty="0" smtClean="0">
                <a:solidFill>
                  <a:prstClr val="black"/>
                </a:solidFill>
              </a:rPr>
              <a:t>- 1992</a:t>
            </a:r>
            <a:endParaRPr lang="en-IN" sz="2400" b="1" dirty="0">
              <a:solidFill>
                <a:prstClr val="black"/>
              </a:solidFill>
            </a:endParaRPr>
          </a:p>
        </p:txBody>
      </p:sp>
      <p:pic>
        <p:nvPicPr>
          <p:cNvPr id="13" name="Picture 3" descr="H:\ORG PHOTO\MDU\CITYC\MDU_Build_CITYC_RK_201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556" y="4045803"/>
            <a:ext cx="2438400" cy="1621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197912" y="5717762"/>
            <a:ext cx="27456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</a:rPr>
              <a:t>Madurai City Center</a:t>
            </a:r>
          </a:p>
          <a:p>
            <a:r>
              <a:rPr lang="en-US" sz="2400" b="1" dirty="0" smtClean="0">
                <a:solidFill>
                  <a:prstClr val="black"/>
                </a:solidFill>
              </a:rPr>
              <a:t>2009</a:t>
            </a:r>
            <a:endParaRPr lang="en-IN" sz="2400" b="1" dirty="0">
              <a:solidFill>
                <a:prstClr val="black"/>
              </a:solidFill>
            </a:endParaRPr>
          </a:p>
        </p:txBody>
      </p:sp>
      <p:pic>
        <p:nvPicPr>
          <p:cNvPr id="15" name="Picture 4" descr="Y:\PE - Patient Education\VC-Vision center  CEC-Community eye clinic &amp; CC-city center\CC- City Centre\City Centre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6" b="20406"/>
          <a:stretch/>
        </p:blipFill>
        <p:spPr bwMode="auto">
          <a:xfrm>
            <a:off x="6553202" y="3969605"/>
            <a:ext cx="1868727" cy="1970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096000" y="5939159"/>
            <a:ext cx="259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black"/>
                </a:solidFill>
              </a:rPr>
              <a:t>Pondy  City Center</a:t>
            </a:r>
          </a:p>
          <a:p>
            <a:pPr algn="ctr"/>
            <a:r>
              <a:rPr lang="en-US" sz="2400" b="1" dirty="0" smtClean="0">
                <a:solidFill>
                  <a:prstClr val="black"/>
                </a:solidFill>
              </a:rPr>
              <a:t>2011</a:t>
            </a:r>
            <a:endParaRPr lang="en-IN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117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779341" y="3240089"/>
            <a:ext cx="2778456" cy="2202377"/>
            <a:chOff x="5845187" y="3240089"/>
            <a:chExt cx="2778456" cy="2202377"/>
          </a:xfrm>
        </p:grpSpPr>
        <p:pic>
          <p:nvPicPr>
            <p:cNvPr id="103431" name="Picture 8"/>
            <p:cNvPicPr>
              <a:picLocks noChangeAspect="1" noChangeArrowheads="1"/>
            </p:cNvPicPr>
            <p:nvPr/>
          </p:nvPicPr>
          <p:blipFill>
            <a:blip r:embed="rId3"/>
            <a:srcRect l="47733" t="30141" r="26134" b="38528"/>
            <a:stretch>
              <a:fillRect/>
            </a:stretch>
          </p:blipFill>
          <p:spPr bwMode="auto">
            <a:xfrm>
              <a:off x="5845187" y="3240089"/>
              <a:ext cx="2765425" cy="1865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6324616" y="5073134"/>
              <a:ext cx="22990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AEH Udumalpet- 2012</a:t>
              </a:r>
              <a:endParaRPr lang="en-US" b="1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9144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>
                <a:solidFill>
                  <a:srgbClr val="FFFF00"/>
                </a:solidFill>
              </a:rPr>
              <a:t>Tertiary &amp; Secondary </a:t>
            </a:r>
            <a:r>
              <a:rPr lang="en-US" b="1" dirty="0" smtClean="0">
                <a:solidFill>
                  <a:srgbClr val="FFFF00"/>
                </a:solidFill>
              </a:rPr>
              <a:t>Hospitals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03430" name="AutoShape 6" descr="http://www.aravind.org/currentnews1/images/Udumalpet.gif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03432" name="AutoShape 11" descr="http://www.aurolab.com/images/banner1.jpg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33402" y="1524000"/>
            <a:ext cx="3430587" cy="1901825"/>
            <a:chOff x="533402" y="1524000"/>
            <a:chExt cx="3430587" cy="1901825"/>
          </a:xfrm>
        </p:grpSpPr>
        <p:pic>
          <p:nvPicPr>
            <p:cNvPr id="103427" name="Picture 2" descr="http://www.aravind.org/Clinics/images/aehdindigul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33402" y="1524000"/>
              <a:ext cx="3430587" cy="152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" name="TextBox 2"/>
            <p:cNvSpPr txBox="1"/>
            <p:nvPr/>
          </p:nvSpPr>
          <p:spPr>
            <a:xfrm>
              <a:off x="1302164" y="3056493"/>
              <a:ext cx="19672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AEH Dindigul-2010</a:t>
              </a:r>
              <a:endParaRPr lang="en-US" b="1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343412" y="1524000"/>
            <a:ext cx="3765538" cy="1904055"/>
            <a:chOff x="4343412" y="1524000"/>
            <a:chExt cx="3765538" cy="1904055"/>
          </a:xfrm>
        </p:grpSpPr>
        <p:pic>
          <p:nvPicPr>
            <p:cNvPr id="103428" name="Picture 3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800600" y="1524000"/>
              <a:ext cx="3308350" cy="152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4343412" y="3058723"/>
              <a:ext cx="18774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AEH Tirupur-2010</a:t>
              </a:r>
              <a:endParaRPr lang="en-US" b="1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52400" y="3425829"/>
            <a:ext cx="2552700" cy="2201303"/>
            <a:chOff x="152400" y="3425829"/>
            <a:chExt cx="2552700" cy="2201303"/>
          </a:xfrm>
        </p:grpSpPr>
        <p:pic>
          <p:nvPicPr>
            <p:cNvPr id="103429" name="Picture 4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52400" y="3425829"/>
              <a:ext cx="2552700" cy="1831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643157" y="5257800"/>
              <a:ext cx="18085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AEH  Salem-2011</a:t>
              </a:r>
              <a:endParaRPr lang="en-US" b="1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819412" y="4880750"/>
            <a:ext cx="5072584" cy="1977250"/>
            <a:chOff x="2819412" y="4880750"/>
            <a:chExt cx="5072584" cy="1977250"/>
          </a:xfrm>
        </p:grpSpPr>
        <p:pic>
          <p:nvPicPr>
            <p:cNvPr id="103433" name="Picture 2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819412" y="4880750"/>
              <a:ext cx="2976563" cy="1977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5823994" y="6488668"/>
              <a:ext cx="20680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AEH  Tuticorin-2012</a:t>
              </a:r>
              <a:endParaRPr lang="en-US" b="1" dirty="0"/>
            </a:p>
          </p:txBody>
        </p:sp>
      </p:grpSp>
      <p:sp>
        <p:nvSpPr>
          <p:cNvPr id="16" name="Title 1"/>
          <p:cNvSpPr txBox="1">
            <a:spLocks/>
          </p:cNvSpPr>
          <p:nvPr/>
        </p:nvSpPr>
        <p:spPr bwMode="auto">
          <a:xfrm>
            <a:off x="84095" y="3753645"/>
            <a:ext cx="8686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>
                    <a:lumMod val="60000"/>
                    <a:lumOff val="40000"/>
                  </a:schemeClr>
                </a:solidFill>
                <a:latin typeface="Century Gothic" pitchFamily="34" charset="0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en-IN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3323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304800"/>
            <a:ext cx="9144000" cy="1143000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en-US" sz="5400" b="1" dirty="0" smtClean="0">
                <a:solidFill>
                  <a:srgbClr val="FFC000"/>
                </a:solidFill>
                <a:latin typeface="Century Gothic" pitchFamily="34" charset="0"/>
              </a:rPr>
              <a:t>Vision of Dr. V</a:t>
            </a:r>
          </a:p>
        </p:txBody>
      </p:sp>
      <p:sp>
        <p:nvSpPr>
          <p:cNvPr id="210947" name="Content Placeholder 2"/>
          <p:cNvSpPr>
            <a:spLocks noGrp="1"/>
          </p:cNvSpPr>
          <p:nvPr>
            <p:ph idx="4294967295"/>
          </p:nvPr>
        </p:nvSpPr>
        <p:spPr>
          <a:xfrm>
            <a:off x="228602" y="1524000"/>
            <a:ext cx="8229600" cy="4525963"/>
          </a:xfrm>
        </p:spPr>
        <p:txBody>
          <a:bodyPr/>
          <a:lstStyle/>
          <a:p>
            <a:pPr marL="0" indent="3175">
              <a:lnSpc>
                <a:spcPct val="140000"/>
              </a:lnSpc>
              <a:buFont typeface="Wingdings" pitchFamily="2" charset="2"/>
              <a:buNone/>
            </a:pPr>
            <a:r>
              <a:rPr lang="en-US" b="1" smtClean="0">
                <a:latin typeface="Century Gothic" pitchFamily="34" charset="0"/>
              </a:rPr>
              <a:t>In a developing country with competing demands on limited resources, government alone cannot meet health needs of all the poor. </a:t>
            </a:r>
            <a:endParaRPr lang="en-GB" b="1" smtClean="0">
              <a:latin typeface="Century Gothic" pitchFamily="34" charset="0"/>
            </a:endParaRPr>
          </a:p>
        </p:txBody>
      </p:sp>
      <p:sp>
        <p:nvSpPr>
          <p:cNvPr id="210948" name="Rectangle 2"/>
          <p:cNvSpPr>
            <a:spLocks noChangeArrowheads="1"/>
          </p:cNvSpPr>
          <p:nvPr/>
        </p:nvSpPr>
        <p:spPr bwMode="auto">
          <a:xfrm>
            <a:off x="2757489" y="4419600"/>
            <a:ext cx="6157911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  <a:latin typeface="Century Gothic" pitchFamily="34" charset="0"/>
                <a:cs typeface="Arial" charset="0"/>
              </a:rPr>
              <a:t>In 1976 …</a:t>
            </a:r>
            <a:br>
              <a:rPr lang="en-US" sz="2400" b="1" dirty="0">
                <a:solidFill>
                  <a:prstClr val="black"/>
                </a:solidFill>
                <a:latin typeface="Century Gothic" pitchFamily="34" charset="0"/>
                <a:cs typeface="Arial" charset="0"/>
              </a:rPr>
            </a:br>
            <a:r>
              <a:rPr lang="en-US" sz="2400" b="1" dirty="0" err="1" smtClean="0">
                <a:solidFill>
                  <a:prstClr val="black"/>
                </a:solidFill>
                <a:latin typeface="Century Gothic" pitchFamily="34" charset="0"/>
                <a:cs typeface="Arial" charset="0"/>
              </a:rPr>
              <a:t>Dr.Venkatasamy</a:t>
            </a:r>
            <a:r>
              <a:rPr lang="en-US" sz="2400" b="1" dirty="0" smtClean="0">
                <a:solidFill>
                  <a:prstClr val="black"/>
                </a:solidFill>
                <a:latin typeface="Century Gothic" pitchFamily="34" charset="0"/>
                <a:cs typeface="Arial" charset="0"/>
              </a:rPr>
              <a:t>, </a:t>
            </a:r>
            <a:r>
              <a:rPr lang="en-US" sz="2400" b="1" dirty="0">
                <a:solidFill>
                  <a:prstClr val="black"/>
                </a:solidFill>
                <a:latin typeface="Century Gothic" pitchFamily="34" charset="0"/>
                <a:cs typeface="Arial" charset="0"/>
              </a:rPr>
              <a:t>feeling the urgent need, started an eye clinic with 11 beds, to create  an alternate, sustainable eye care system to supplement </a:t>
            </a:r>
            <a:r>
              <a:rPr lang="en-US" sz="2400" b="1" dirty="0" smtClean="0">
                <a:solidFill>
                  <a:prstClr val="black"/>
                </a:solidFill>
                <a:latin typeface="Century Gothic" pitchFamily="34" charset="0"/>
                <a:cs typeface="Arial" charset="0"/>
              </a:rPr>
              <a:t>government’s </a:t>
            </a:r>
            <a:r>
              <a:rPr lang="en-US" sz="2400" b="1" dirty="0">
                <a:solidFill>
                  <a:prstClr val="black"/>
                </a:solidFill>
                <a:latin typeface="Century Gothic" pitchFamily="34" charset="0"/>
                <a:cs typeface="Arial" charset="0"/>
              </a:rPr>
              <a:t>efforts</a:t>
            </a:r>
            <a:r>
              <a:rPr lang="en-US" sz="2500" b="1" dirty="0">
                <a:solidFill>
                  <a:prstClr val="black"/>
                </a:solidFill>
                <a:latin typeface="Century Gothic" pitchFamily="34" charset="0"/>
                <a:cs typeface="Arial" charset="0"/>
              </a:rPr>
              <a:t> </a:t>
            </a:r>
            <a:endParaRPr lang="en-GB" sz="2500" b="1" dirty="0">
              <a:solidFill>
                <a:prstClr val="black"/>
              </a:solidFill>
              <a:latin typeface="Century Gothic" pitchFamily="34" charset="0"/>
              <a:cs typeface="Arial" charset="0"/>
            </a:endParaRPr>
          </a:p>
        </p:txBody>
      </p:sp>
      <p:sp>
        <p:nvSpPr>
          <p:cNvPr id="210950" name="Content Placeholder 2"/>
          <p:cNvSpPr>
            <a:spLocks/>
          </p:cNvSpPr>
          <p:nvPr/>
        </p:nvSpPr>
        <p:spPr bwMode="auto">
          <a:xfrm>
            <a:off x="228602" y="15240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indent="3175" fontAlgn="base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en-US" sz="3200" b="1" dirty="0">
                <a:solidFill>
                  <a:prstClr val="black"/>
                </a:solidFill>
                <a:latin typeface="Century Gothic" pitchFamily="34" charset="0"/>
                <a:cs typeface="Arial" charset="0"/>
              </a:rPr>
              <a:t>In a developing country with competing demands on limited resources, government alone cannot meet health needs of all the poor. </a:t>
            </a:r>
            <a:endParaRPr lang="en-GB" sz="3200" b="1" dirty="0">
              <a:solidFill>
                <a:prstClr val="black"/>
              </a:solidFill>
              <a:latin typeface="Century Gothic" pitchFamily="34" charset="0"/>
              <a:cs typeface="Arial" charset="0"/>
            </a:endParaRPr>
          </a:p>
        </p:txBody>
      </p:sp>
      <p:pic>
        <p:nvPicPr>
          <p:cNvPr id="210952" name="Picture 8" descr="IMG_8718"/>
          <p:cNvPicPr>
            <a:picLocks noChangeAspect="1" noChangeArrowheads="1"/>
          </p:cNvPicPr>
          <p:nvPr/>
        </p:nvPicPr>
        <p:blipFill>
          <a:blip r:embed="rId2"/>
          <a:srcRect t="19373"/>
          <a:stretch>
            <a:fillRect/>
          </a:stretch>
        </p:blipFill>
        <p:spPr bwMode="auto">
          <a:xfrm>
            <a:off x="381000" y="4572000"/>
            <a:ext cx="1843088" cy="1981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63053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94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Y:\Resource\Maps &amp; Floor Plans\Maps\TN with AEH\AECS-Facilities-finalnew201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5" t="15445" r="5296"/>
          <a:stretch/>
        </p:blipFill>
        <p:spPr bwMode="auto">
          <a:xfrm>
            <a:off x="171446" y="732646"/>
            <a:ext cx="8820154" cy="6049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2590800" y="0"/>
            <a:ext cx="3962400" cy="707886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4000" b="1" dirty="0" smtClean="0">
                <a:solidFill>
                  <a:srgbClr val="FFC000"/>
                </a:solidFill>
                <a:latin typeface="Century Gothic" pitchFamily="34" charset="0"/>
                <a:cs typeface="Arial" charset="0"/>
              </a:rPr>
              <a:t>AECS </a:t>
            </a:r>
            <a:r>
              <a:rPr lang="en-US" sz="4000" b="1" dirty="0">
                <a:solidFill>
                  <a:srgbClr val="FFC000"/>
                </a:solidFill>
                <a:latin typeface="Century Gothic" pitchFamily="34" charset="0"/>
                <a:cs typeface="Arial" charset="0"/>
              </a:rPr>
              <a:t>in </a:t>
            </a:r>
            <a:r>
              <a:rPr lang="en-US" sz="4000" b="1" dirty="0" smtClean="0">
                <a:solidFill>
                  <a:srgbClr val="FFC000"/>
                </a:solidFill>
                <a:latin typeface="Century Gothic" pitchFamily="34" charset="0"/>
                <a:cs typeface="Arial" charset="0"/>
              </a:rPr>
              <a:t>2014</a:t>
            </a:r>
            <a:endParaRPr lang="en-US" sz="4000" b="1" dirty="0">
              <a:solidFill>
                <a:srgbClr val="FFC000"/>
              </a:solidFill>
              <a:latin typeface="Century Gothic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852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800614" y="0"/>
            <a:ext cx="1571625" cy="1752600"/>
            <a:chOff x="2536" y="1776"/>
            <a:chExt cx="1326" cy="1584"/>
          </a:xfrm>
        </p:grpSpPr>
        <p:sp>
          <p:nvSpPr>
            <p:cNvPr id="49243" name="AutoShape 3" descr="2Q=="/>
            <p:cNvSpPr>
              <a:spLocks noChangeAspect="1" noChangeArrowheads="1"/>
            </p:cNvSpPr>
            <p:nvPr/>
          </p:nvSpPr>
          <p:spPr bwMode="auto">
            <a:xfrm>
              <a:off x="2784" y="2064"/>
              <a:ext cx="19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49244" name="AutoShape 4" descr="2Q=="/>
            <p:cNvSpPr>
              <a:spLocks noChangeAspect="1" noChangeArrowheads="1"/>
            </p:cNvSpPr>
            <p:nvPr/>
          </p:nvSpPr>
          <p:spPr bwMode="auto">
            <a:xfrm>
              <a:off x="2784" y="2064"/>
              <a:ext cx="19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charset="0"/>
              </a:endParaRPr>
            </a:p>
          </p:txBody>
        </p:sp>
        <p:pic>
          <p:nvPicPr>
            <p:cNvPr id="49245" name="Picture 5" descr="building_icon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36" y="1776"/>
              <a:ext cx="1326" cy="14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9246" name="Picture 6" descr="ANd9GcSYgds9KHiMZ8fIZyDtv-pF4dR5M_N4MVG1f6XyFSjgQK9Bbuct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616" y="2136"/>
              <a:ext cx="1224" cy="1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95591" name="Text Box 7"/>
          <p:cNvSpPr txBox="1">
            <a:spLocks noChangeArrowheads="1"/>
          </p:cNvSpPr>
          <p:nvPr/>
        </p:nvSpPr>
        <p:spPr bwMode="auto">
          <a:xfrm>
            <a:off x="5791200" y="5181600"/>
            <a:ext cx="144145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9600" dirty="0" smtClean="0">
                <a:solidFill>
                  <a:srgbClr val="75A3FF"/>
                </a:solidFill>
                <a:latin typeface="Century Gothic" pitchFamily="34" charset="0"/>
                <a:cs typeface="Arial" charset="0"/>
              </a:rPr>
              <a:t>49</a:t>
            </a:r>
            <a:endParaRPr lang="en-US" sz="9600" dirty="0">
              <a:solidFill>
                <a:srgbClr val="75A3FF"/>
              </a:solidFill>
              <a:latin typeface="Century Gothic" pitchFamily="34" charset="0"/>
              <a:cs typeface="Arial" charset="0"/>
            </a:endParaRPr>
          </a:p>
        </p:txBody>
      </p:sp>
      <p:sp>
        <p:nvSpPr>
          <p:cNvPr id="195628" name="Text Box 44"/>
          <p:cNvSpPr txBox="1">
            <a:spLocks noChangeArrowheads="1"/>
          </p:cNvSpPr>
          <p:nvPr/>
        </p:nvSpPr>
        <p:spPr bwMode="auto">
          <a:xfrm>
            <a:off x="6400800" y="273050"/>
            <a:ext cx="762000" cy="15700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9600">
                <a:solidFill>
                  <a:srgbClr val="75A3FF"/>
                </a:solidFill>
                <a:latin typeface="Century Gothic" pitchFamily="34" charset="0"/>
                <a:cs typeface="Arial" charset="0"/>
              </a:rPr>
              <a:t>5</a:t>
            </a:r>
          </a:p>
        </p:txBody>
      </p:sp>
      <p:sp>
        <p:nvSpPr>
          <p:cNvPr id="195629" name="Text Box 45"/>
          <p:cNvSpPr txBox="1">
            <a:spLocks noChangeArrowheads="1"/>
          </p:cNvSpPr>
          <p:nvPr/>
        </p:nvSpPr>
        <p:spPr bwMode="auto">
          <a:xfrm>
            <a:off x="7010400" y="1001713"/>
            <a:ext cx="2743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C0504D"/>
                </a:solidFill>
                <a:latin typeface="Century Gothic" pitchFamily="34" charset="0"/>
                <a:cs typeface="Arial" charset="0"/>
              </a:rPr>
              <a:t>Tertiary </a:t>
            </a:r>
          </a:p>
        </p:txBody>
      </p:sp>
      <p:pic>
        <p:nvPicPr>
          <p:cNvPr id="195630" name="Picture 46" descr="ANd9GcSYgds9KHiMZ8fIZyDtv-pF4dR5M_N4MVG1f6XyFSjgQK9Bbuct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76800" y="1905000"/>
            <a:ext cx="14859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5631" name="Text Box 47"/>
          <p:cNvSpPr txBox="1">
            <a:spLocks noChangeArrowheads="1"/>
          </p:cNvSpPr>
          <p:nvPr/>
        </p:nvSpPr>
        <p:spPr bwMode="auto">
          <a:xfrm>
            <a:off x="6248400" y="1949450"/>
            <a:ext cx="7620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9600">
                <a:solidFill>
                  <a:srgbClr val="75A3FF"/>
                </a:solidFill>
                <a:latin typeface="Century Gothic" pitchFamily="34" charset="0"/>
                <a:cs typeface="Arial" charset="0"/>
              </a:rPr>
              <a:t>5</a:t>
            </a:r>
          </a:p>
        </p:txBody>
      </p:sp>
      <p:sp>
        <p:nvSpPr>
          <p:cNvPr id="195632" name="Text Box 48"/>
          <p:cNvSpPr txBox="1">
            <a:spLocks noChangeArrowheads="1"/>
          </p:cNvSpPr>
          <p:nvPr/>
        </p:nvSpPr>
        <p:spPr bwMode="auto">
          <a:xfrm>
            <a:off x="6934200" y="2622550"/>
            <a:ext cx="2743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C0504D"/>
                </a:solidFill>
                <a:latin typeface="Century Gothic" pitchFamily="34" charset="0"/>
                <a:cs typeface="Arial" charset="0"/>
              </a:rPr>
              <a:t>Secondary</a:t>
            </a:r>
            <a:endParaRPr lang="en-US">
              <a:solidFill>
                <a:srgbClr val="C0504D"/>
              </a:solidFill>
              <a:latin typeface="Century Gothic" pitchFamily="34" charset="0"/>
              <a:cs typeface="Arial" charset="0"/>
            </a:endParaRPr>
          </a:p>
        </p:txBody>
      </p:sp>
      <p:sp>
        <p:nvSpPr>
          <p:cNvPr id="195633" name="Rectangle 49"/>
          <p:cNvSpPr>
            <a:spLocks noChangeArrowheads="1"/>
          </p:cNvSpPr>
          <p:nvPr/>
        </p:nvSpPr>
        <p:spPr bwMode="auto">
          <a:xfrm>
            <a:off x="7543832" y="1295401"/>
            <a:ext cx="13785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C0504D"/>
                </a:solidFill>
                <a:cs typeface="Arial" charset="0"/>
              </a:rPr>
              <a:t>Care Centers</a:t>
            </a:r>
          </a:p>
        </p:txBody>
      </p:sp>
      <p:sp>
        <p:nvSpPr>
          <p:cNvPr id="195634" name="Rectangle 50"/>
          <p:cNvSpPr>
            <a:spLocks noChangeArrowheads="1"/>
          </p:cNvSpPr>
          <p:nvPr/>
        </p:nvSpPr>
        <p:spPr bwMode="auto">
          <a:xfrm>
            <a:off x="7537480" y="2895601"/>
            <a:ext cx="13785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C0504D"/>
                </a:solidFill>
                <a:cs typeface="Arial" charset="0"/>
              </a:rPr>
              <a:t>Care Centers</a:t>
            </a:r>
          </a:p>
        </p:txBody>
      </p:sp>
      <p:sp>
        <p:nvSpPr>
          <p:cNvPr id="195652" name="Text Box 68"/>
          <p:cNvSpPr txBox="1">
            <a:spLocks noChangeArrowheads="1"/>
          </p:cNvSpPr>
          <p:nvPr/>
        </p:nvSpPr>
        <p:spPr bwMode="auto">
          <a:xfrm>
            <a:off x="6248400" y="3657600"/>
            <a:ext cx="7620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9600">
                <a:solidFill>
                  <a:srgbClr val="75A3FF"/>
                </a:solidFill>
                <a:latin typeface="Century Gothic" pitchFamily="34" charset="0"/>
                <a:cs typeface="Arial" charset="0"/>
              </a:rPr>
              <a:t>6</a:t>
            </a:r>
          </a:p>
        </p:txBody>
      </p:sp>
      <p:sp>
        <p:nvSpPr>
          <p:cNvPr id="195653" name="Text Box 69"/>
          <p:cNvSpPr txBox="1">
            <a:spLocks noChangeArrowheads="1"/>
          </p:cNvSpPr>
          <p:nvPr/>
        </p:nvSpPr>
        <p:spPr bwMode="auto">
          <a:xfrm>
            <a:off x="6870700" y="4495800"/>
            <a:ext cx="1828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C0504D"/>
                </a:solidFill>
                <a:latin typeface="Century Gothic" pitchFamily="34" charset="0"/>
                <a:cs typeface="Arial" charset="0"/>
              </a:rPr>
              <a:t>Outpatient</a:t>
            </a:r>
            <a:endParaRPr lang="en-US">
              <a:solidFill>
                <a:srgbClr val="C0504D"/>
              </a:solidFill>
              <a:latin typeface="Century Gothic" pitchFamily="34" charset="0"/>
              <a:cs typeface="Arial" charset="0"/>
            </a:endParaRPr>
          </a:p>
        </p:txBody>
      </p:sp>
      <p:sp>
        <p:nvSpPr>
          <p:cNvPr id="195654" name="Rectangle 70"/>
          <p:cNvSpPr>
            <a:spLocks noChangeArrowheads="1"/>
          </p:cNvSpPr>
          <p:nvPr/>
        </p:nvSpPr>
        <p:spPr bwMode="auto">
          <a:xfrm>
            <a:off x="7924816" y="4749801"/>
            <a:ext cx="89902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C0504D"/>
                </a:solidFill>
                <a:cs typeface="Arial" charset="0"/>
              </a:rPr>
              <a:t>Centers</a:t>
            </a:r>
          </a:p>
        </p:txBody>
      </p:sp>
      <p:sp>
        <p:nvSpPr>
          <p:cNvPr id="195655" name="Text Box 71"/>
          <p:cNvSpPr txBox="1">
            <a:spLocks noChangeArrowheads="1"/>
          </p:cNvSpPr>
          <p:nvPr/>
        </p:nvSpPr>
        <p:spPr bwMode="auto">
          <a:xfrm>
            <a:off x="6934200" y="60198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C0504D"/>
                </a:solidFill>
                <a:latin typeface="Century Gothic" pitchFamily="34" charset="0"/>
                <a:cs typeface="Arial" charset="0"/>
              </a:rPr>
              <a:t>Primary Care</a:t>
            </a:r>
            <a:endParaRPr lang="en-US">
              <a:solidFill>
                <a:srgbClr val="C0504D"/>
              </a:solidFill>
              <a:latin typeface="Century Gothic" pitchFamily="34" charset="0"/>
              <a:cs typeface="Arial" charset="0"/>
            </a:endParaRPr>
          </a:p>
        </p:txBody>
      </p:sp>
      <p:sp>
        <p:nvSpPr>
          <p:cNvPr id="195656" name="Rectangle 72"/>
          <p:cNvSpPr>
            <a:spLocks noChangeArrowheads="1"/>
          </p:cNvSpPr>
          <p:nvPr/>
        </p:nvSpPr>
        <p:spPr bwMode="auto">
          <a:xfrm>
            <a:off x="7994663" y="6300788"/>
            <a:ext cx="89902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C0504D"/>
                </a:solidFill>
                <a:cs typeface="Arial" charset="0"/>
              </a:rPr>
              <a:t>Centers</a:t>
            </a:r>
          </a:p>
        </p:txBody>
      </p:sp>
      <p:grpSp>
        <p:nvGrpSpPr>
          <p:cNvPr id="9" name="Group 73"/>
          <p:cNvGrpSpPr>
            <a:grpSpLocks/>
          </p:cNvGrpSpPr>
          <p:nvPr/>
        </p:nvGrpSpPr>
        <p:grpSpPr bwMode="auto">
          <a:xfrm>
            <a:off x="4648200" y="5181600"/>
            <a:ext cx="1676400" cy="1143000"/>
            <a:chOff x="2736" y="3456"/>
            <a:chExt cx="1056" cy="720"/>
          </a:xfrm>
        </p:grpSpPr>
        <p:pic>
          <p:nvPicPr>
            <p:cNvPr id="49194" name="Picture 74" descr="clip_image016_thumb4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736" y="3456"/>
              <a:ext cx="960" cy="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9195" name="Text Box 75"/>
            <p:cNvSpPr txBox="1">
              <a:spLocks noChangeArrowheads="1"/>
            </p:cNvSpPr>
            <p:nvPr/>
          </p:nvSpPr>
          <p:spPr bwMode="auto">
            <a:xfrm>
              <a:off x="3264" y="3712"/>
              <a:ext cx="528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3600" dirty="0">
                  <a:solidFill>
                    <a:srgbClr val="FF0000"/>
                  </a:solidFill>
                  <a:latin typeface="Impact" pitchFamily="34" charset="0"/>
                  <a:cs typeface="Arial" charset="0"/>
                </a:rPr>
                <a:t>+</a:t>
              </a:r>
            </a:p>
          </p:txBody>
        </p:sp>
      </p:grpSp>
      <p:grpSp>
        <p:nvGrpSpPr>
          <p:cNvPr id="10" name="Group 76"/>
          <p:cNvGrpSpPr>
            <a:grpSpLocks/>
          </p:cNvGrpSpPr>
          <p:nvPr/>
        </p:nvGrpSpPr>
        <p:grpSpPr bwMode="auto">
          <a:xfrm>
            <a:off x="5105402" y="3886200"/>
            <a:ext cx="1066800" cy="914400"/>
            <a:chOff x="2880" y="2640"/>
            <a:chExt cx="672" cy="576"/>
          </a:xfrm>
        </p:grpSpPr>
        <p:pic>
          <p:nvPicPr>
            <p:cNvPr id="49192" name="Picture 77" descr="ANd9GcTHxCZMfUSDdYa7x70nmOA1pie_kIRG_eXjTrCp7caJiBKzytOOl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880" y="2640"/>
              <a:ext cx="67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9193" name="Text Box 78"/>
            <p:cNvSpPr txBox="1">
              <a:spLocks noChangeArrowheads="1"/>
            </p:cNvSpPr>
            <p:nvPr/>
          </p:nvSpPr>
          <p:spPr bwMode="auto">
            <a:xfrm>
              <a:off x="2976" y="2768"/>
              <a:ext cx="528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3600">
                  <a:solidFill>
                    <a:srgbClr val="FF0000"/>
                  </a:solidFill>
                  <a:latin typeface="Impact" pitchFamily="34" charset="0"/>
                  <a:cs typeface="Arial" charset="0"/>
                </a:rPr>
                <a:t>+</a:t>
              </a:r>
            </a:p>
          </p:txBody>
        </p:sp>
      </p:grpSp>
      <p:pic>
        <p:nvPicPr>
          <p:cNvPr id="49174" name="Picture 79" descr="AECS Foldi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5805" y="76200"/>
            <a:ext cx="2879725" cy="170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5664" name="Line 80"/>
          <p:cNvSpPr>
            <a:spLocks noChangeShapeType="1"/>
          </p:cNvSpPr>
          <p:nvPr/>
        </p:nvSpPr>
        <p:spPr bwMode="auto">
          <a:xfrm>
            <a:off x="4572000" y="457200"/>
            <a:ext cx="0" cy="5943600"/>
          </a:xfrm>
          <a:prstGeom prst="line">
            <a:avLst/>
          </a:prstGeom>
          <a:noFill/>
          <a:ln w="19050">
            <a:solidFill>
              <a:srgbClr val="75A3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95665" name="Text Box 81"/>
          <p:cNvSpPr txBox="1">
            <a:spLocks noChangeArrowheads="1"/>
          </p:cNvSpPr>
          <p:nvPr/>
        </p:nvSpPr>
        <p:spPr bwMode="auto">
          <a:xfrm>
            <a:off x="7010400" y="244476"/>
            <a:ext cx="1981200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15000"/>
              </a:spcBef>
              <a:spcAft>
                <a:spcPct val="0"/>
              </a:spcAft>
            </a:pPr>
            <a:r>
              <a:rPr lang="en-US" sz="1600">
                <a:solidFill>
                  <a:prstClr val="black"/>
                </a:solidFill>
                <a:latin typeface="Century Gothic" pitchFamily="34" charset="0"/>
                <a:cs typeface="Arial" charset="0"/>
              </a:rPr>
              <a:t>Specialty Care</a:t>
            </a:r>
          </a:p>
          <a:p>
            <a:pPr fontAlgn="base">
              <a:spcBef>
                <a:spcPct val="15000"/>
              </a:spcBef>
              <a:spcAft>
                <a:spcPct val="0"/>
              </a:spcAft>
            </a:pPr>
            <a:r>
              <a:rPr lang="en-US" sz="1600">
                <a:solidFill>
                  <a:prstClr val="black"/>
                </a:solidFill>
                <a:latin typeface="Century Gothic" pitchFamily="34" charset="0"/>
                <a:cs typeface="Arial" charset="0"/>
              </a:rPr>
              <a:t>Research</a:t>
            </a:r>
          </a:p>
          <a:p>
            <a:pPr fontAlgn="base">
              <a:spcBef>
                <a:spcPct val="15000"/>
              </a:spcBef>
              <a:spcAft>
                <a:spcPct val="0"/>
              </a:spcAft>
            </a:pPr>
            <a:r>
              <a:rPr lang="en-US" sz="1600">
                <a:solidFill>
                  <a:prstClr val="black"/>
                </a:solidFill>
                <a:latin typeface="Century Gothic" pitchFamily="34" charset="0"/>
                <a:cs typeface="Arial" charset="0"/>
              </a:rPr>
              <a:t>Training</a:t>
            </a:r>
          </a:p>
        </p:txBody>
      </p:sp>
      <p:sp>
        <p:nvSpPr>
          <p:cNvPr id="195666" name="Text Box 82"/>
          <p:cNvSpPr txBox="1">
            <a:spLocks noChangeArrowheads="1"/>
          </p:cNvSpPr>
          <p:nvPr/>
        </p:nvSpPr>
        <p:spPr bwMode="auto">
          <a:xfrm>
            <a:off x="6934200" y="2209852"/>
            <a:ext cx="22098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15000"/>
              </a:spcBef>
              <a:spcAft>
                <a:spcPct val="0"/>
              </a:spcAft>
            </a:pPr>
            <a:r>
              <a:rPr lang="en-US" sz="1600">
                <a:solidFill>
                  <a:prstClr val="black"/>
                </a:solidFill>
                <a:latin typeface="Century Gothic" pitchFamily="34" charset="0"/>
                <a:cs typeface="Arial" charset="0"/>
              </a:rPr>
              <a:t>Cataract Services Specialty Diagnosis</a:t>
            </a:r>
          </a:p>
        </p:txBody>
      </p:sp>
      <p:sp>
        <p:nvSpPr>
          <p:cNvPr id="195667" name="Text Box 83"/>
          <p:cNvSpPr txBox="1">
            <a:spLocks noChangeArrowheads="1"/>
          </p:cNvSpPr>
          <p:nvPr/>
        </p:nvSpPr>
        <p:spPr bwMode="auto">
          <a:xfrm>
            <a:off x="6934200" y="3581407"/>
            <a:ext cx="22098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15000"/>
              </a:spcBef>
              <a:spcAft>
                <a:spcPct val="0"/>
              </a:spcAft>
            </a:pPr>
            <a:r>
              <a:rPr lang="en-US" sz="1600">
                <a:solidFill>
                  <a:prstClr val="black"/>
                </a:solidFill>
                <a:latin typeface="Century Gothic" pitchFamily="34" charset="0"/>
                <a:cs typeface="Arial" charset="0"/>
              </a:rPr>
              <a:t>Comprehensive Eye Examination Treatment of Minor ailments </a:t>
            </a:r>
          </a:p>
        </p:txBody>
      </p:sp>
      <p:sp>
        <p:nvSpPr>
          <p:cNvPr id="195668" name="Text Box 84"/>
          <p:cNvSpPr txBox="1">
            <a:spLocks noChangeArrowheads="1"/>
          </p:cNvSpPr>
          <p:nvPr/>
        </p:nvSpPr>
        <p:spPr bwMode="auto">
          <a:xfrm>
            <a:off x="7010400" y="5591227"/>
            <a:ext cx="22098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1500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  <a:latin typeface="Century Gothic" pitchFamily="34" charset="0"/>
                <a:cs typeface="Arial" charset="0"/>
              </a:rPr>
              <a:t>Comprehensive Eye Examination</a:t>
            </a:r>
          </a:p>
        </p:txBody>
      </p:sp>
      <p:sp>
        <p:nvSpPr>
          <p:cNvPr id="195669" name="Text Box 85"/>
          <p:cNvSpPr txBox="1">
            <a:spLocks noChangeArrowheads="1"/>
          </p:cNvSpPr>
          <p:nvPr/>
        </p:nvSpPr>
        <p:spPr bwMode="auto">
          <a:xfrm>
            <a:off x="4800600" y="1509713"/>
            <a:ext cx="3429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C0504D"/>
                </a:solidFill>
                <a:latin typeface="Century Gothic" pitchFamily="34" charset="0"/>
                <a:cs typeface="Arial" charset="0"/>
              </a:rPr>
              <a:t>1000 - 2000 patients</a:t>
            </a:r>
          </a:p>
        </p:txBody>
      </p:sp>
      <p:sp>
        <p:nvSpPr>
          <p:cNvPr id="195670" name="Text Box 86"/>
          <p:cNvSpPr txBox="1">
            <a:spLocks noChangeArrowheads="1"/>
          </p:cNvSpPr>
          <p:nvPr/>
        </p:nvSpPr>
        <p:spPr bwMode="auto">
          <a:xfrm>
            <a:off x="4724400" y="3124252"/>
            <a:ext cx="2286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C0504D"/>
                </a:solidFill>
                <a:latin typeface="Century Gothic" pitchFamily="34" charset="0"/>
                <a:cs typeface="Arial" charset="0"/>
              </a:rPr>
              <a:t>150 - 400 patients</a:t>
            </a:r>
          </a:p>
        </p:txBody>
      </p:sp>
      <p:sp>
        <p:nvSpPr>
          <p:cNvPr id="195671" name="Line 87"/>
          <p:cNvSpPr>
            <a:spLocks noChangeShapeType="1"/>
          </p:cNvSpPr>
          <p:nvPr/>
        </p:nvSpPr>
        <p:spPr bwMode="auto">
          <a:xfrm>
            <a:off x="4953000" y="1966913"/>
            <a:ext cx="3886200" cy="0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95672" name="Line 88"/>
          <p:cNvSpPr>
            <a:spLocks noChangeShapeType="1"/>
          </p:cNvSpPr>
          <p:nvPr/>
        </p:nvSpPr>
        <p:spPr bwMode="auto">
          <a:xfrm>
            <a:off x="4953000" y="3568700"/>
            <a:ext cx="3886200" cy="0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95673" name="Line 89"/>
          <p:cNvSpPr>
            <a:spLocks noChangeShapeType="1"/>
          </p:cNvSpPr>
          <p:nvPr/>
        </p:nvSpPr>
        <p:spPr bwMode="auto">
          <a:xfrm>
            <a:off x="5105400" y="5181600"/>
            <a:ext cx="3886200" cy="0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95674" name="Text Box 90"/>
          <p:cNvSpPr txBox="1">
            <a:spLocks noChangeArrowheads="1"/>
          </p:cNvSpPr>
          <p:nvPr/>
        </p:nvSpPr>
        <p:spPr bwMode="auto">
          <a:xfrm>
            <a:off x="4800600" y="4800652"/>
            <a:ext cx="2057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C0504D"/>
                </a:solidFill>
                <a:latin typeface="Century Gothic" pitchFamily="34" charset="0"/>
                <a:cs typeface="Arial" charset="0"/>
              </a:rPr>
              <a:t>100 -150 patients</a:t>
            </a:r>
          </a:p>
        </p:txBody>
      </p:sp>
      <p:sp>
        <p:nvSpPr>
          <p:cNvPr id="195675" name="Text Box 91"/>
          <p:cNvSpPr txBox="1">
            <a:spLocks noChangeArrowheads="1"/>
          </p:cNvSpPr>
          <p:nvPr/>
        </p:nvSpPr>
        <p:spPr bwMode="auto">
          <a:xfrm>
            <a:off x="4876800" y="6324652"/>
            <a:ext cx="2057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C0504D"/>
                </a:solidFill>
                <a:latin typeface="Century Gothic" pitchFamily="34" charset="0"/>
                <a:cs typeface="Arial" charset="0"/>
              </a:rPr>
              <a:t>15 -25 patients</a:t>
            </a:r>
          </a:p>
        </p:txBody>
      </p:sp>
      <p:sp>
        <p:nvSpPr>
          <p:cNvPr id="195676" name="Rectangle 92"/>
          <p:cNvSpPr>
            <a:spLocks noChangeArrowheads="1"/>
          </p:cNvSpPr>
          <p:nvPr/>
        </p:nvSpPr>
        <p:spPr bwMode="auto">
          <a:xfrm>
            <a:off x="76200" y="2289750"/>
            <a:ext cx="4648200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92100" indent="-177800" algn="ctr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6699FF"/>
              </a:buClr>
              <a:buFont typeface="Wingdings" pitchFamily="2" charset="2"/>
              <a:buNone/>
            </a:pPr>
            <a:r>
              <a:rPr lang="en-US" sz="2400" dirty="0">
                <a:solidFill>
                  <a:srgbClr val="C0504D"/>
                </a:solidFill>
                <a:latin typeface="Century Gothic" pitchFamily="34" charset="0"/>
                <a:cs typeface="Arial" charset="0"/>
              </a:rPr>
              <a:t>A Day at Aravind</a:t>
            </a:r>
          </a:p>
          <a:p>
            <a:pPr marL="292100" indent="-17780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6699FF"/>
              </a:buClr>
              <a:buFont typeface="Wingdings" pitchFamily="2" charset="2"/>
              <a:buChar char="§"/>
            </a:pPr>
            <a:r>
              <a:rPr lang="en-US" sz="2400" dirty="0">
                <a:solidFill>
                  <a:prstClr val="black"/>
                </a:solidFill>
                <a:latin typeface="Century Gothic" pitchFamily="34" charset="0"/>
                <a:cs typeface="Arial" charset="0"/>
              </a:rPr>
              <a:t>10,000 Patient Examinations </a:t>
            </a:r>
          </a:p>
          <a:p>
            <a:pPr marL="292100" indent="-17780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6699FF"/>
              </a:buClr>
              <a:buFont typeface="Wingdings" pitchFamily="2" charset="2"/>
              <a:buChar char="§"/>
            </a:pPr>
            <a:r>
              <a:rPr lang="en-US" sz="2400" dirty="0">
                <a:solidFill>
                  <a:prstClr val="black"/>
                </a:solidFill>
                <a:latin typeface="Century Gothic" pitchFamily="34" charset="0"/>
                <a:cs typeface="Arial" charset="0"/>
              </a:rPr>
              <a:t>1,500 Surgeries</a:t>
            </a:r>
          </a:p>
          <a:p>
            <a:pPr marL="292100" indent="-17780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6699FF"/>
              </a:buClr>
              <a:buFont typeface="Wingdings" pitchFamily="2" charset="2"/>
              <a:buChar char="§"/>
            </a:pPr>
            <a:r>
              <a:rPr lang="en-US" sz="2400" dirty="0">
                <a:solidFill>
                  <a:prstClr val="black"/>
                </a:solidFill>
                <a:latin typeface="Century Gothic" pitchFamily="34" charset="0"/>
                <a:cs typeface="Arial" charset="0"/>
              </a:rPr>
              <a:t>5-6 Outreach camps</a:t>
            </a:r>
          </a:p>
          <a:p>
            <a:pPr marL="800100" lvl="1" indent="-22860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6699FF"/>
              </a:buClr>
              <a:buFontTx/>
              <a:buChar char="•"/>
            </a:pPr>
            <a:r>
              <a:rPr lang="en-US" sz="2400" dirty="0">
                <a:solidFill>
                  <a:prstClr val="black"/>
                </a:solidFill>
                <a:latin typeface="Century Gothic" pitchFamily="34" charset="0"/>
                <a:cs typeface="Arial" charset="0"/>
              </a:rPr>
              <a:t>1,500 examined</a:t>
            </a:r>
          </a:p>
          <a:p>
            <a:pPr marL="800100" lvl="1" indent="-22860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6699FF"/>
              </a:buClr>
              <a:buFontTx/>
              <a:buChar char="•"/>
            </a:pPr>
            <a:r>
              <a:rPr lang="en-US" sz="2400" dirty="0">
                <a:solidFill>
                  <a:prstClr val="black"/>
                </a:solidFill>
                <a:latin typeface="Century Gothic" pitchFamily="34" charset="0"/>
                <a:cs typeface="Arial" charset="0"/>
              </a:rPr>
              <a:t>300 transported to base for surgery</a:t>
            </a:r>
          </a:p>
          <a:p>
            <a:pPr marL="292100" indent="-17780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6699FF"/>
              </a:buClr>
              <a:buFont typeface="Wingdings" pitchFamily="2" charset="2"/>
              <a:buChar char="§"/>
            </a:pPr>
            <a:r>
              <a:rPr lang="en-US" sz="2400" dirty="0">
                <a:solidFill>
                  <a:prstClr val="black"/>
                </a:solidFill>
                <a:latin typeface="Century Gothic" pitchFamily="34" charset="0"/>
                <a:cs typeface="Arial" charset="0"/>
              </a:rPr>
              <a:t>Classes for 100 Residents &amp; 300 technicians and administrators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00689" y="1693072"/>
            <a:ext cx="1018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</a:rPr>
              <a:t>2014</a:t>
            </a:r>
            <a:endParaRPr lang="en-US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271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rgbClr val="FFFF00"/>
                </a:solidFill>
              </a:rPr>
              <a:t>Human Resources</a:t>
            </a:r>
            <a:endParaRPr lang="en-US" dirty="0">
              <a:solidFill>
                <a:srgbClr val="FFFF00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3093850"/>
              </p:ext>
            </p:extLst>
          </p:nvPr>
        </p:nvGraphicFramePr>
        <p:xfrm>
          <a:off x="228600" y="1752600"/>
          <a:ext cx="5791200" cy="3886200"/>
        </p:xfrm>
        <a:graphic>
          <a:graphicData uri="http://schemas.openxmlformats.org/drawingml/2006/table">
            <a:tbl>
              <a:tblPr/>
              <a:tblGrid>
                <a:gridCol w="3551936"/>
                <a:gridCol w="1235456"/>
                <a:gridCol w="1003808"/>
              </a:tblGrid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  <a:r>
                        <a:rPr kumimoji="0" lang="en-US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Category of Staff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2004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2014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Doctors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      100</a:t>
                      </a:r>
                    </a:p>
                  </a:txBody>
                  <a:tcPr marL="9525" marR="72000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180</a:t>
                      </a:r>
                    </a:p>
                  </a:txBody>
                  <a:tcPr marL="9525" marR="72000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Fellows and Residents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131 </a:t>
                      </a:r>
                    </a:p>
                  </a:txBody>
                  <a:tcPr marL="9525" marR="72000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276</a:t>
                      </a:r>
                    </a:p>
                  </a:txBody>
                  <a:tcPr marL="9525" marR="72000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Paramedical &amp; Support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963 </a:t>
                      </a:r>
                    </a:p>
                  </a:txBody>
                  <a:tcPr marL="9525" marR="72000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2667</a:t>
                      </a:r>
                    </a:p>
                  </a:txBody>
                  <a:tcPr marL="9525" marR="72000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Admin &amp; Support Services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444             </a:t>
                      </a:r>
                    </a:p>
                  </a:txBody>
                  <a:tcPr marL="9525" marR="72000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484</a:t>
                      </a:r>
                    </a:p>
                  </a:txBody>
                  <a:tcPr marL="9525" marR="72000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50863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Total</a:t>
                      </a:r>
                    </a:p>
                  </a:txBody>
                  <a:tcPr marL="9525" marR="9525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1638            </a:t>
                      </a:r>
                    </a:p>
                  </a:txBody>
                  <a:tcPr marL="9525" marR="72000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3607*</a:t>
                      </a:r>
                    </a:p>
                  </a:txBody>
                  <a:tcPr marL="9525" marR="72000" marT="9525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486400" y="6096052"/>
            <a:ext cx="36557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* Excluding Aurolab staff-530 &amp; temporary Staff</a:t>
            </a:r>
            <a:endParaRPr lang="en-US" sz="1400" dirty="0"/>
          </a:p>
        </p:txBody>
      </p:sp>
      <p:pic>
        <p:nvPicPr>
          <p:cNvPr id="6" name="Content Placeholder 4"/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274" y="1752600"/>
            <a:ext cx="2905876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18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9" y="152400"/>
            <a:ext cx="8503889" cy="1143000"/>
          </a:xfrm>
        </p:spPr>
        <p:txBody>
          <a:bodyPr>
            <a:normAutofit/>
          </a:bodyPr>
          <a:lstStyle/>
          <a:p>
            <a:r>
              <a:rPr lang="en-IN" sz="5400" b="1" dirty="0" smtClean="0"/>
              <a:t>Volume of Work 2013 – 2014</a:t>
            </a:r>
            <a:endParaRPr lang="en-IN" sz="5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19746" y="1295452"/>
            <a:ext cx="830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2400"/>
              </a:spcBef>
              <a:spcAft>
                <a:spcPts val="2400"/>
              </a:spcAft>
            </a:pPr>
            <a:r>
              <a:rPr lang="en-US" sz="3600" b="1" dirty="0" smtClean="0">
                <a:solidFill>
                  <a:prstClr val="black"/>
                </a:solidFill>
                <a:latin typeface="Arno Pro Smbd" pitchFamily="18" charset="0"/>
              </a:rPr>
              <a:t>Total Out-Patient Visits – 32,75,179</a:t>
            </a:r>
          </a:p>
        </p:txBody>
      </p:sp>
      <p:graphicFrame>
        <p:nvGraphicFramePr>
          <p:cNvPr id="11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80480987"/>
              </p:ext>
            </p:extLst>
          </p:nvPr>
        </p:nvGraphicFramePr>
        <p:xfrm>
          <a:off x="191146" y="2438400"/>
          <a:ext cx="8763000" cy="426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94608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800" y="381003"/>
            <a:ext cx="792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2400"/>
              </a:spcBef>
              <a:spcAft>
                <a:spcPts val="2400"/>
              </a:spcAft>
            </a:pPr>
            <a:r>
              <a:rPr lang="en-US" sz="3200" b="1" dirty="0" smtClean="0">
                <a:solidFill>
                  <a:prstClr val="black"/>
                </a:solidFill>
                <a:latin typeface="Arno Pro Smbd" pitchFamily="18" charset="0"/>
              </a:rPr>
              <a:t>Total Surgeries in the year 2014 – </a:t>
            </a:r>
            <a:r>
              <a:rPr lang="en-US" sz="3200" b="1" dirty="0" smtClean="0">
                <a:solidFill>
                  <a:srgbClr val="C00000"/>
                </a:solidFill>
                <a:latin typeface="Arno Pro Smbd" pitchFamily="18" charset="0"/>
              </a:rPr>
              <a:t>3,78,035</a:t>
            </a:r>
            <a:endParaRPr lang="en-IN" sz="3200" b="1" dirty="0">
              <a:solidFill>
                <a:srgbClr val="C00000"/>
              </a:solidFill>
              <a:latin typeface="Arno Pro Smbd" pitchFamily="18" charset="0"/>
            </a:endParaRPr>
          </a:p>
        </p:txBody>
      </p:sp>
      <p:graphicFrame>
        <p:nvGraphicFramePr>
          <p:cNvPr id="5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98851372"/>
              </p:ext>
            </p:extLst>
          </p:nvPr>
        </p:nvGraphicFramePr>
        <p:xfrm>
          <a:off x="190500" y="1752600"/>
          <a:ext cx="8801100" cy="4724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24216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dirty="0" smtClean="0">
                <a:solidFill>
                  <a:srgbClr val="FFFF00"/>
                </a:solidFill>
              </a:rPr>
              <a:t>Performance</a:t>
            </a:r>
            <a:r>
              <a:rPr lang="en-US" sz="3600" dirty="0" smtClean="0">
                <a:solidFill>
                  <a:srgbClr val="FFFF00"/>
                </a:solidFill>
              </a:rPr>
              <a:t/>
            </a:r>
            <a:br>
              <a:rPr lang="en-US" sz="3600" dirty="0" smtClean="0">
                <a:solidFill>
                  <a:srgbClr val="FFFF00"/>
                </a:solidFill>
              </a:rPr>
            </a:br>
            <a:r>
              <a:rPr lang="en-US" sz="3200" dirty="0" smtClean="0">
                <a:solidFill>
                  <a:srgbClr val="FFFF00"/>
                </a:solidFill>
              </a:rPr>
              <a:t>2004 &amp; 2014</a:t>
            </a:r>
            <a:endParaRPr lang="en-US" sz="3200" dirty="0">
              <a:solidFill>
                <a:srgbClr val="FFFF00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0453850"/>
              </p:ext>
            </p:extLst>
          </p:nvPr>
        </p:nvGraphicFramePr>
        <p:xfrm>
          <a:off x="152405" y="1676400"/>
          <a:ext cx="4343401" cy="2209800"/>
        </p:xfrm>
        <a:graphic>
          <a:graphicData uri="http://schemas.openxmlformats.org/drawingml/2006/table">
            <a:tbl>
              <a:tblPr/>
              <a:tblGrid>
                <a:gridCol w="1706149"/>
                <a:gridCol w="1189451"/>
                <a:gridCol w="1447801"/>
              </a:tblGrid>
              <a:tr h="35379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Category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Outpatients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5379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2004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2014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</a:tr>
              <a:tr h="40739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Paying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8,70,176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17,81,062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529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Free/Subsidized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7,65,860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14,94,117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952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16,36,036 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32,75,179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0776063"/>
              </p:ext>
            </p:extLst>
          </p:nvPr>
        </p:nvGraphicFramePr>
        <p:xfrm>
          <a:off x="4648212" y="1676400"/>
          <a:ext cx="4038601" cy="2209800"/>
        </p:xfrm>
        <a:graphic>
          <a:graphicData uri="http://schemas.openxmlformats.org/drawingml/2006/table">
            <a:tbl>
              <a:tblPr/>
              <a:tblGrid>
                <a:gridCol w="1730829"/>
                <a:gridCol w="1030897"/>
                <a:gridCol w="1276875"/>
              </a:tblGrid>
              <a:tr h="35416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Category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Surgeries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5416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2004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2014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</a:tr>
              <a:tr h="40782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Paying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85,745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1,90,192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348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Free/Subsidized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1,41,689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1,87,843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016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2,27,434 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3,78,035 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7" name="Chart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02554426"/>
              </p:ext>
            </p:extLst>
          </p:nvPr>
        </p:nvGraphicFramePr>
        <p:xfrm>
          <a:off x="609600" y="4038600"/>
          <a:ext cx="3657600" cy="2514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8" name="Chart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46103468"/>
              </p:ext>
            </p:extLst>
          </p:nvPr>
        </p:nvGraphicFramePr>
        <p:xfrm>
          <a:off x="5257800" y="4191004"/>
          <a:ext cx="3505200" cy="23002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66600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7" grpId="0">
        <p:bldAsOne/>
      </p:bldGraphic>
      <p:bldGraphic spid="18" grpId="0">
        <p:bldAsOne/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152400"/>
            <a:ext cx="8229600" cy="1219200"/>
          </a:xfrm>
        </p:spPr>
        <p:txBody>
          <a:bodyPr>
            <a:noAutofit/>
          </a:bodyPr>
          <a:lstStyle/>
          <a:p>
            <a:r>
              <a:rPr lang="en-US" b="1" dirty="0" smtClean="0"/>
              <a:t>Eye Bank Statistics - 2013 to 2014</a:t>
            </a:r>
            <a:endParaRPr lang="en-US" b="1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9008455"/>
              </p:ext>
            </p:extLst>
          </p:nvPr>
        </p:nvGraphicFramePr>
        <p:xfrm>
          <a:off x="152400" y="1524000"/>
          <a:ext cx="6705600" cy="5077702"/>
        </p:xfrm>
        <a:graphic>
          <a:graphicData uri="http://schemas.openxmlformats.org/drawingml/2006/table">
            <a:tbl>
              <a:tblPr/>
              <a:tblGrid>
                <a:gridCol w="2404202"/>
                <a:gridCol w="2011680"/>
                <a:gridCol w="2289718"/>
              </a:tblGrid>
              <a:tr h="81446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 dirty="0" smtClean="0">
                          <a:latin typeface="Arial"/>
                        </a:rPr>
                        <a:t>AEH</a:t>
                      </a:r>
                      <a:r>
                        <a:rPr lang="en-US" sz="2800" b="1" i="0" u="none" strike="noStrike" baseline="0" dirty="0" smtClean="0">
                          <a:latin typeface="Arial"/>
                        </a:rPr>
                        <a:t> </a:t>
                      </a:r>
                      <a:endParaRPr lang="en-US" sz="28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 dirty="0">
                          <a:latin typeface="Arial"/>
                        </a:rPr>
                        <a:t>Eyes </a:t>
                      </a:r>
                      <a:r>
                        <a:rPr lang="en-US" sz="2800" b="1" i="0" u="none" strike="noStrike" dirty="0" smtClean="0">
                          <a:latin typeface="Arial"/>
                        </a:rPr>
                        <a:t>Collected</a:t>
                      </a:r>
                      <a:endParaRPr lang="en-US" sz="28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 dirty="0" smtClean="0">
                          <a:latin typeface="Arial"/>
                        </a:rPr>
                        <a:t>Utilised </a:t>
                      </a:r>
                      <a:r>
                        <a:rPr lang="en-US" sz="2800" b="1" i="0" u="none" strike="noStrike" dirty="0">
                          <a:latin typeface="Arial"/>
                        </a:rPr>
                        <a:t>for Surgery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81446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 dirty="0">
                          <a:latin typeface="Arial"/>
                        </a:rPr>
                        <a:t>Madurai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>
                          <a:latin typeface="Arial"/>
                        </a:rPr>
                        <a:t>1606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>
                          <a:latin typeface="Arial"/>
                        </a:rPr>
                        <a:t>911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85982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>
                          <a:latin typeface="Arial"/>
                        </a:rPr>
                        <a:t>Coimbatore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>
                          <a:latin typeface="Arial"/>
                        </a:rPr>
                        <a:t>1687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 dirty="0">
                          <a:latin typeface="Arial"/>
                        </a:rPr>
                        <a:t>690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81446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 dirty="0" smtClean="0">
                          <a:latin typeface="Arial"/>
                        </a:rPr>
                        <a:t>Pondicherry</a:t>
                      </a:r>
                      <a:endParaRPr lang="en-US" sz="28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>
                          <a:latin typeface="Arial"/>
                        </a:rPr>
                        <a:t>921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 dirty="0">
                          <a:latin typeface="Arial"/>
                        </a:rPr>
                        <a:t>290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91152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>
                          <a:latin typeface="Arial"/>
                        </a:rPr>
                        <a:t>Tirunelveli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>
                          <a:latin typeface="Arial"/>
                        </a:rPr>
                        <a:t>575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>
                          <a:latin typeface="Arial"/>
                        </a:rPr>
                        <a:t>327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81446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 dirty="0">
                          <a:solidFill>
                            <a:srgbClr val="FF0000"/>
                          </a:solidFill>
                          <a:latin typeface="Arial"/>
                        </a:rPr>
                        <a:t>Total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 dirty="0" smtClean="0">
                          <a:solidFill>
                            <a:srgbClr val="FF0000"/>
                          </a:solidFill>
                          <a:latin typeface="Arial"/>
                        </a:rPr>
                        <a:t>4,789</a:t>
                      </a:r>
                      <a:endParaRPr lang="en-US" sz="2800" b="1" i="0" u="none" strike="noStrike" dirty="0">
                        <a:solidFill>
                          <a:srgbClr val="FF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 dirty="0" smtClean="0">
                          <a:solidFill>
                            <a:srgbClr val="FF0000"/>
                          </a:solidFill>
                          <a:latin typeface="Arial"/>
                        </a:rPr>
                        <a:t>2,218</a:t>
                      </a:r>
                      <a:endParaRPr lang="en-US" sz="2800" b="1" i="0" u="none" strike="noStrike" dirty="0">
                        <a:solidFill>
                          <a:srgbClr val="FF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6" name="Picture 5" descr="Z:\eyebank\EYE BANK PIC _ RAJKUMAR 20133 (8)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6614" y="1447800"/>
            <a:ext cx="1898433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Z:\eyebank\EYE BANK PIC _ RAJKUMAR 20133 (10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9460" y="3505200"/>
            <a:ext cx="1772712" cy="156368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690140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altLang="en-US" sz="4000" b="1" dirty="0" smtClean="0"/>
              <a:t>Comprehensive Performance Monitoring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8229600" cy="4525963"/>
          </a:xfrm>
        </p:spPr>
        <p:txBody>
          <a:bodyPr/>
          <a:lstStyle/>
          <a:p>
            <a:pPr eaLnBrk="1" hangingPunct="1"/>
            <a:r>
              <a:rPr lang="en-US" altLang="en-US" sz="3600" b="1" dirty="0" smtClean="0"/>
              <a:t>Set of standard indicators developed by each department covering 5 Dimensions</a:t>
            </a:r>
          </a:p>
          <a:p>
            <a:pPr lvl="2" eaLnBrk="1" hangingPunct="1">
              <a:lnSpc>
                <a:spcPct val="110000"/>
              </a:lnSpc>
            </a:pPr>
            <a:r>
              <a:rPr lang="en-US" altLang="en-US" sz="2800" b="1" dirty="0" smtClean="0">
                <a:solidFill>
                  <a:srgbClr val="000066"/>
                </a:solidFill>
              </a:rPr>
              <a:t>Quality of Documentation </a:t>
            </a:r>
          </a:p>
          <a:p>
            <a:pPr lvl="2" eaLnBrk="1" hangingPunct="1">
              <a:lnSpc>
                <a:spcPct val="110000"/>
              </a:lnSpc>
            </a:pPr>
            <a:r>
              <a:rPr lang="en-US" altLang="en-US" sz="2800" b="1" dirty="0" smtClean="0">
                <a:solidFill>
                  <a:srgbClr val="000066"/>
                </a:solidFill>
              </a:rPr>
              <a:t>Quality and Quantity of services</a:t>
            </a:r>
          </a:p>
          <a:p>
            <a:pPr lvl="2" eaLnBrk="1" hangingPunct="1">
              <a:lnSpc>
                <a:spcPct val="110000"/>
              </a:lnSpc>
            </a:pPr>
            <a:r>
              <a:rPr lang="en-US" altLang="en-US" sz="2800" b="1" dirty="0" smtClean="0">
                <a:solidFill>
                  <a:srgbClr val="000066"/>
                </a:solidFill>
              </a:rPr>
              <a:t>Human Resources</a:t>
            </a:r>
          </a:p>
          <a:p>
            <a:pPr lvl="2" eaLnBrk="1" hangingPunct="1">
              <a:lnSpc>
                <a:spcPct val="110000"/>
              </a:lnSpc>
            </a:pPr>
            <a:r>
              <a:rPr lang="en-US" altLang="en-US" sz="2800" b="1" dirty="0" smtClean="0">
                <a:solidFill>
                  <a:srgbClr val="000066"/>
                </a:solidFill>
              </a:rPr>
              <a:t>Academic and Training activities </a:t>
            </a:r>
          </a:p>
          <a:p>
            <a:pPr lvl="2" eaLnBrk="1" hangingPunct="1">
              <a:lnSpc>
                <a:spcPct val="110000"/>
              </a:lnSpc>
            </a:pPr>
            <a:r>
              <a:rPr lang="en-US" altLang="en-US" sz="2800" b="1" dirty="0" smtClean="0">
                <a:solidFill>
                  <a:srgbClr val="000066"/>
                </a:solidFill>
              </a:rPr>
              <a:t>Department Administration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en-US" sz="3600" b="1" dirty="0" smtClean="0"/>
              <a:t>Both clinical &amp;non-clinical departments</a:t>
            </a:r>
          </a:p>
          <a:p>
            <a:pPr lvl="1" eaLnBrk="1" hangingPunct="1"/>
            <a:endParaRPr lang="en-US" altLang="en-US" sz="3600" b="1" dirty="0" smtClean="0"/>
          </a:p>
        </p:txBody>
      </p:sp>
    </p:spTree>
    <p:extLst>
      <p:ext uri="{BB962C8B-B14F-4D97-AF65-F5344CB8AC3E}">
        <p14:creationId xmlns:p14="http://schemas.microsoft.com/office/powerpoint/2010/main" val="3731711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What do we Measure?</a:t>
            </a:r>
          </a:p>
        </p:txBody>
      </p:sp>
      <p:sp>
        <p:nvSpPr>
          <p:cNvPr id="25603" name="Rectangle 21"/>
          <p:cNvSpPr>
            <a:spLocks noChangeArrowheads="1"/>
          </p:cNvSpPr>
          <p:nvPr/>
        </p:nvSpPr>
        <p:spPr bwMode="auto">
          <a:xfrm>
            <a:off x="457200" y="3048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400" smtClean="0">
                <a:solidFill>
                  <a:srgbClr val="000000"/>
                </a:solidFill>
              </a:rPr>
              <a:t>What do we Measure?</a:t>
            </a:r>
          </a:p>
        </p:txBody>
      </p:sp>
      <p:pic>
        <p:nvPicPr>
          <p:cNvPr id="25604" name="Picture 41" descr="what do we meas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3" y="1219200"/>
            <a:ext cx="7881937" cy="490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43" descr="QualitySealBlu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749800"/>
            <a:ext cx="1193800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6625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b="1" dirty="0" smtClean="0"/>
              <a:t>Impact of Comprehensive Performance Monitoring System</a:t>
            </a:r>
          </a:p>
        </p:txBody>
      </p:sp>
      <p:pic>
        <p:nvPicPr>
          <p:cNvPr id="29699" name="Picture 72" descr="impa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71588"/>
            <a:ext cx="7875588" cy="490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529" name="Rectangle 73"/>
          <p:cNvSpPr>
            <a:spLocks noChangeArrowheads="1"/>
          </p:cNvSpPr>
          <p:nvPr/>
        </p:nvSpPr>
        <p:spPr bwMode="auto">
          <a:xfrm>
            <a:off x="6057900" y="1397000"/>
            <a:ext cx="2476500" cy="2286000"/>
          </a:xfrm>
          <a:prstGeom prst="rect">
            <a:avLst/>
          </a:prstGeom>
          <a:solidFill>
            <a:srgbClr val="ABB8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600" smtClean="0">
                <a:solidFill>
                  <a:srgbClr val="990000"/>
                </a:solidFill>
              </a:rPr>
              <a:t>Family Glaucoma Screening Initiative</a:t>
            </a:r>
          </a:p>
        </p:txBody>
      </p:sp>
      <p:sp>
        <p:nvSpPr>
          <p:cNvPr id="19530" name="Rectangle 74"/>
          <p:cNvSpPr>
            <a:spLocks noChangeArrowheads="1"/>
          </p:cNvSpPr>
          <p:nvPr/>
        </p:nvSpPr>
        <p:spPr bwMode="auto">
          <a:xfrm>
            <a:off x="876300" y="3759200"/>
            <a:ext cx="2476500" cy="2286000"/>
          </a:xfrm>
          <a:prstGeom prst="rect">
            <a:avLst/>
          </a:prstGeom>
          <a:solidFill>
            <a:srgbClr val="9AD2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600" smtClean="0">
                <a:solidFill>
                  <a:srgbClr val="990000"/>
                </a:solidFill>
              </a:rPr>
              <a:t>Optical Shop Glass Prescriptions</a:t>
            </a:r>
          </a:p>
        </p:txBody>
      </p:sp>
      <p:sp>
        <p:nvSpPr>
          <p:cNvPr id="19531" name="Rectangle 75"/>
          <p:cNvSpPr>
            <a:spLocks noChangeArrowheads="1"/>
          </p:cNvSpPr>
          <p:nvPr/>
        </p:nvSpPr>
        <p:spPr bwMode="auto">
          <a:xfrm>
            <a:off x="3467100" y="3759200"/>
            <a:ext cx="2476500" cy="2286000"/>
          </a:xfrm>
          <a:prstGeom prst="rect">
            <a:avLst/>
          </a:prstGeom>
          <a:solidFill>
            <a:srgbClr val="ABB8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600" smtClean="0">
                <a:solidFill>
                  <a:srgbClr val="990000"/>
                </a:solidFill>
              </a:rPr>
              <a:t>Use of Flourescien strips in the Glaucoma Clinic</a:t>
            </a:r>
          </a:p>
        </p:txBody>
      </p:sp>
      <p:sp>
        <p:nvSpPr>
          <p:cNvPr id="19532" name="Rectangle 76"/>
          <p:cNvSpPr>
            <a:spLocks noChangeArrowheads="1"/>
          </p:cNvSpPr>
          <p:nvPr/>
        </p:nvSpPr>
        <p:spPr bwMode="auto">
          <a:xfrm>
            <a:off x="876300" y="1397000"/>
            <a:ext cx="2476500" cy="2286000"/>
          </a:xfrm>
          <a:prstGeom prst="rect">
            <a:avLst/>
          </a:prstGeom>
          <a:solidFill>
            <a:srgbClr val="ABB8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600" smtClean="0">
                <a:solidFill>
                  <a:srgbClr val="990000"/>
                </a:solidFill>
              </a:rPr>
              <a:t>Improved Quality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600" smtClean="0">
                <a:solidFill>
                  <a:srgbClr val="990000"/>
                </a:solidFill>
              </a:rPr>
              <a:t>of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600" smtClean="0">
                <a:solidFill>
                  <a:srgbClr val="990000"/>
                </a:solidFill>
              </a:rPr>
              <a:t>Case Records</a:t>
            </a:r>
          </a:p>
        </p:txBody>
      </p:sp>
      <p:sp>
        <p:nvSpPr>
          <p:cNvPr id="19533" name="Rectangle 77"/>
          <p:cNvSpPr>
            <a:spLocks noChangeArrowheads="1"/>
          </p:cNvSpPr>
          <p:nvPr/>
        </p:nvSpPr>
        <p:spPr bwMode="auto">
          <a:xfrm>
            <a:off x="3467100" y="1397000"/>
            <a:ext cx="2476500" cy="2286000"/>
          </a:xfrm>
          <a:prstGeom prst="rect">
            <a:avLst/>
          </a:prstGeom>
          <a:solidFill>
            <a:srgbClr val="9AD2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600" smtClean="0">
                <a:solidFill>
                  <a:srgbClr val="990000"/>
                </a:solidFill>
              </a:rPr>
              <a:t>Organization wide awareness about performance </a:t>
            </a:r>
          </a:p>
        </p:txBody>
      </p:sp>
      <p:sp>
        <p:nvSpPr>
          <p:cNvPr id="19534" name="Rectangle 78"/>
          <p:cNvSpPr>
            <a:spLocks noChangeArrowheads="1"/>
          </p:cNvSpPr>
          <p:nvPr/>
        </p:nvSpPr>
        <p:spPr bwMode="auto">
          <a:xfrm>
            <a:off x="6057900" y="3759200"/>
            <a:ext cx="2476500" cy="2286000"/>
          </a:xfrm>
          <a:prstGeom prst="rect">
            <a:avLst/>
          </a:prstGeom>
          <a:solidFill>
            <a:srgbClr val="9AD2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600" smtClean="0">
                <a:solidFill>
                  <a:srgbClr val="990000"/>
                </a:solidFill>
              </a:rPr>
              <a:t>Fixed targets and action plans for areas needing improvement</a:t>
            </a:r>
          </a:p>
        </p:txBody>
      </p:sp>
    </p:spTree>
    <p:extLst>
      <p:ext uri="{BB962C8B-B14F-4D97-AF65-F5344CB8AC3E}">
        <p14:creationId xmlns:p14="http://schemas.microsoft.com/office/powerpoint/2010/main" val="3879141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9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9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9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9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9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29" grpId="0" animBg="1"/>
      <p:bldP spid="19530" grpId="0" animBg="1"/>
      <p:bldP spid="19531" grpId="0" animBg="1"/>
      <p:bldP spid="19532" grpId="0" animBg="1"/>
      <p:bldP spid="19533" grpId="0" animBg="1"/>
      <p:bldP spid="195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1"/>
          <p:cNvSpPr txBox="1">
            <a:spLocks noChangeArrowheads="1"/>
          </p:cNvSpPr>
          <p:nvPr/>
        </p:nvSpPr>
        <p:spPr bwMode="auto">
          <a:xfrm>
            <a:off x="533400" y="3505200"/>
            <a:ext cx="83820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400">
                <a:solidFill>
                  <a:schemeClr val="bg1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400">
                <a:solidFill>
                  <a:schemeClr val="bg1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400">
                <a:solidFill>
                  <a:schemeClr val="bg1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400">
                <a:solidFill>
                  <a:schemeClr val="bg1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400">
                <a:solidFill>
                  <a:schemeClr val="bg1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400">
                <a:solidFill>
                  <a:schemeClr val="bg1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400">
                <a:solidFill>
                  <a:schemeClr val="bg1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400">
                <a:solidFill>
                  <a:schemeClr val="bg1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4400">
                <a:solidFill>
                  <a:schemeClr val="bg1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9pPr>
          </a:lstStyle>
          <a:p>
            <a:pPr algn="ctr">
              <a:lnSpc>
                <a:spcPct val="130000"/>
              </a:lnSpc>
              <a:buClrTx/>
              <a:buFontTx/>
              <a:buNone/>
            </a:pPr>
            <a:r>
              <a:rPr lang="en-US" altLang="en-US" sz="3600" b="1" dirty="0">
                <a:solidFill>
                  <a:srgbClr val="0070C0"/>
                </a:solidFill>
                <a:latin typeface="+mj-lt"/>
              </a:rPr>
              <a:t>Humble Beginning of </a:t>
            </a:r>
            <a:br>
              <a:rPr lang="en-US" altLang="en-US" sz="3600" b="1" dirty="0">
                <a:solidFill>
                  <a:srgbClr val="0070C0"/>
                </a:solidFill>
                <a:latin typeface="+mj-lt"/>
              </a:rPr>
            </a:br>
            <a:r>
              <a:rPr lang="en-US" altLang="en-US" sz="3600" b="1" dirty="0">
                <a:solidFill>
                  <a:srgbClr val="0070C0"/>
                </a:solidFill>
                <a:latin typeface="+mj-lt"/>
              </a:rPr>
              <a:t>Aravind Eye Care System </a:t>
            </a:r>
          </a:p>
        </p:txBody>
      </p:sp>
      <p:pic>
        <p:nvPicPr>
          <p:cNvPr id="410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4419600" cy="3124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152400" y="4953000"/>
            <a:ext cx="8763000" cy="162401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Font typeface="Arial" charset="0"/>
              <a:buNone/>
            </a:pPr>
            <a:r>
              <a:rPr lang="en-US" b="1" dirty="0" err="1" smtClean="0">
                <a:latin typeface="+mj-lt"/>
              </a:rPr>
              <a:t>Aravind’s</a:t>
            </a:r>
            <a:r>
              <a:rPr lang="en-US" b="1" dirty="0" smtClean="0">
                <a:latin typeface="+mj-lt"/>
              </a:rPr>
              <a:t> Vision:</a:t>
            </a:r>
          </a:p>
          <a:p>
            <a:pPr marL="0" indent="0" algn="ctr" eaLnBrk="1" hangingPunct="1">
              <a:buFont typeface="Arial" charset="0"/>
              <a:buNone/>
            </a:pPr>
            <a:r>
              <a:rPr lang="en-US" b="1" dirty="0" smtClean="0">
                <a:latin typeface="+mj-lt"/>
              </a:rPr>
              <a:t>To eliminate needless blindness by providing </a:t>
            </a:r>
            <a:r>
              <a:rPr lang="en-US" b="1" dirty="0" smtClean="0">
                <a:solidFill>
                  <a:srgbClr val="1B14B0"/>
                </a:solidFill>
                <a:latin typeface="+mj-lt"/>
              </a:rPr>
              <a:t>high quality, high </a:t>
            </a:r>
            <a:r>
              <a:rPr lang="en-US" b="1" dirty="0" err="1" smtClean="0">
                <a:solidFill>
                  <a:srgbClr val="1B14B0"/>
                </a:solidFill>
                <a:latin typeface="+mj-lt"/>
              </a:rPr>
              <a:t>volume,compassionate</a:t>
            </a:r>
            <a:r>
              <a:rPr lang="en-US" b="1" dirty="0" smtClean="0">
                <a:latin typeface="+mj-lt"/>
              </a:rPr>
              <a:t> eye care </a:t>
            </a:r>
            <a:r>
              <a:rPr lang="en-US" b="1" dirty="0" smtClean="0">
                <a:solidFill>
                  <a:srgbClr val="1B14B0"/>
                </a:solidFill>
                <a:latin typeface="+mj-lt"/>
              </a:rPr>
              <a:t>to all</a:t>
            </a:r>
          </a:p>
          <a:p>
            <a:pPr marL="0" indent="0" algn="ctr" eaLnBrk="1" hangingPunct="1"/>
            <a:endParaRPr lang="en-US" b="1" dirty="0" smtClean="0">
              <a:solidFill>
                <a:srgbClr val="1B14B0"/>
              </a:solidFill>
              <a:latin typeface="+mj-lt"/>
            </a:endParaRPr>
          </a:p>
        </p:txBody>
      </p:sp>
      <p:pic>
        <p:nvPicPr>
          <p:cNvPr id="6" name="Picture 13" descr="earlysev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" t="1248" b="1851"/>
          <a:stretch>
            <a:fillRect/>
          </a:stretch>
        </p:blipFill>
        <p:spPr bwMode="auto">
          <a:xfrm>
            <a:off x="4461641" y="78828"/>
            <a:ext cx="4538913" cy="312157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56318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072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0723" name="Picture 4" descr="DSC_0019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50838" y="260350"/>
            <a:ext cx="8442325" cy="606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5105400" y="914400"/>
            <a:ext cx="2701317" cy="46166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99"/>
                </a:solidFill>
              </a:rPr>
              <a:t>Patient waiting Data</a:t>
            </a:r>
            <a:endParaRPr lang="en-US" sz="2400" dirty="0">
              <a:solidFill>
                <a:srgbClr val="000099"/>
              </a:solidFill>
            </a:endParaRPr>
          </a:p>
        </p:txBody>
      </p:sp>
      <p:sp>
        <p:nvSpPr>
          <p:cNvPr id="3" name="Left Arrow 2"/>
          <p:cNvSpPr/>
          <p:nvPr/>
        </p:nvSpPr>
        <p:spPr>
          <a:xfrm>
            <a:off x="4419600" y="990600"/>
            <a:ext cx="762000" cy="23083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220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1"/>
          <p:cNvPicPr>
            <a:picLocks noChangeAspect="1" noChangeArrowheads="1"/>
          </p:cNvPicPr>
          <p:nvPr/>
        </p:nvPicPr>
        <p:blipFill>
          <a:blip r:embed="rId2"/>
          <a:srcRect r="24925"/>
          <a:stretch>
            <a:fillRect/>
          </a:stretch>
        </p:blipFill>
        <p:spPr bwMode="auto">
          <a:xfrm>
            <a:off x="152400" y="228599"/>
            <a:ext cx="8686800" cy="6509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84221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22313" y="2209800"/>
            <a:ext cx="7772400" cy="1362075"/>
          </a:xfrm>
        </p:spPr>
        <p:txBody>
          <a:bodyPr/>
          <a:lstStyle/>
          <a:p>
            <a:r>
              <a:rPr lang="en-US" sz="4800" dirty="0" smtClean="0"/>
              <a:t>Recent Initiatives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4142905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dhivya\Desktop\To Dhivya for Vision 2020\Aravind_MDU_Glau_DrExa_Rajkumar_2011 (32)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753" y="548680"/>
            <a:ext cx="8229600" cy="1143000"/>
          </a:xfrm>
          <a:prstGeom prst="rect">
            <a:avLst/>
          </a:prstGeom>
          <a:solidFill>
            <a:srgbClr val="BFBFBF">
              <a:alpha val="80000"/>
            </a:srgbClr>
          </a:solidFill>
        </p:spPr>
        <p:txBody>
          <a:bodyPr vert="horz" lIns="91429" tIns="45714" rIns="91429" bIns="45714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>
                    <a:lumMod val="60000"/>
                    <a:lumOff val="40000"/>
                  </a:schemeClr>
                </a:solidFill>
                <a:latin typeface="Century Gothic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sz="6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Patient Care: Quality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28600" y="3789040"/>
            <a:ext cx="8532440" cy="2952328"/>
          </a:xfrm>
          <a:prstGeom prst="rect">
            <a:avLst/>
          </a:prstGeom>
          <a:solidFill>
            <a:schemeClr val="tx2">
              <a:alpha val="80000"/>
            </a:schemeClr>
          </a:solidFill>
        </p:spPr>
        <p:txBody>
          <a:bodyPr vert="horz" lIns="91429" tIns="45714" rIns="91429" bIns="45714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rgbClr val="4F81BD">
                    <a:lumMod val="20000"/>
                    <a:lumOff val="80000"/>
                  </a:srgbClr>
                </a:solidFill>
              </a:rPr>
              <a:t>Quality standards adopted across all Aravind hospitals by 2014</a:t>
            </a:r>
          </a:p>
          <a:p>
            <a:r>
              <a:rPr lang="en-US" b="1" dirty="0" smtClean="0">
                <a:solidFill>
                  <a:srgbClr val="4F81BD">
                    <a:lumMod val="20000"/>
                    <a:lumOff val="80000"/>
                  </a:srgbClr>
                </a:solidFill>
              </a:rPr>
              <a:t>Cat QA implemented in all </a:t>
            </a:r>
            <a:r>
              <a:rPr lang="en-US" b="1" dirty="0" err="1" smtClean="0">
                <a:solidFill>
                  <a:srgbClr val="4F81BD">
                    <a:lumMod val="20000"/>
                    <a:lumOff val="80000"/>
                  </a:srgbClr>
                </a:solidFill>
              </a:rPr>
              <a:t>centres</a:t>
            </a:r>
            <a:r>
              <a:rPr lang="en-US" b="1" dirty="0" smtClean="0">
                <a:solidFill>
                  <a:srgbClr val="4F81BD">
                    <a:lumMod val="20000"/>
                    <a:lumOff val="80000"/>
                  </a:srgbClr>
                </a:solidFill>
              </a:rPr>
              <a:t> </a:t>
            </a:r>
          </a:p>
          <a:p>
            <a:r>
              <a:rPr lang="en-US" b="1" dirty="0" smtClean="0">
                <a:solidFill>
                  <a:srgbClr val="4F81BD">
                    <a:lumMod val="20000"/>
                    <a:lumOff val="80000"/>
                  </a:srgbClr>
                </a:solidFill>
              </a:rPr>
              <a:t>Improved </a:t>
            </a:r>
            <a:r>
              <a:rPr lang="en-US" b="1" dirty="0">
                <a:solidFill>
                  <a:srgbClr val="4F81BD">
                    <a:lumMod val="20000"/>
                    <a:lumOff val="80000"/>
                  </a:srgbClr>
                </a:solidFill>
              </a:rPr>
              <a:t>patient </a:t>
            </a:r>
            <a:r>
              <a:rPr lang="en-US" b="1" dirty="0" smtClean="0">
                <a:solidFill>
                  <a:srgbClr val="4F81BD">
                    <a:lumMod val="20000"/>
                    <a:lumOff val="80000"/>
                  </a:srgbClr>
                </a:solidFill>
              </a:rPr>
              <a:t>compliance</a:t>
            </a:r>
          </a:p>
          <a:p>
            <a:r>
              <a:rPr lang="en-US" b="1" dirty="0" smtClean="0">
                <a:solidFill>
                  <a:srgbClr val="4F81BD">
                    <a:lumMod val="20000"/>
                    <a:lumOff val="80000"/>
                  </a:srgbClr>
                </a:solidFill>
              </a:rPr>
              <a:t>Improved </a:t>
            </a:r>
            <a:r>
              <a:rPr lang="en-US" b="1" dirty="0">
                <a:solidFill>
                  <a:srgbClr val="4F81BD">
                    <a:lumMod val="20000"/>
                    <a:lumOff val="80000"/>
                  </a:srgbClr>
                </a:solidFill>
              </a:rPr>
              <a:t>patient </a:t>
            </a:r>
            <a:r>
              <a:rPr lang="en-US" b="1" dirty="0" smtClean="0">
                <a:solidFill>
                  <a:srgbClr val="4F81BD">
                    <a:lumMod val="20000"/>
                    <a:lumOff val="80000"/>
                  </a:srgbClr>
                </a:solidFill>
              </a:rPr>
              <a:t>satisfaction</a:t>
            </a:r>
            <a:endParaRPr lang="en-US" b="1" dirty="0">
              <a:solidFill>
                <a:srgbClr val="4F81BD">
                  <a:lumMod val="20000"/>
                  <a:lumOff val="8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024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933" b="63841"/>
          <a:stretch>
            <a:fillRect/>
          </a:stretch>
        </p:blipFill>
        <p:spPr bwMode="auto">
          <a:xfrm>
            <a:off x="473075" y="381000"/>
            <a:ext cx="8213725" cy="618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24000" y="2057400"/>
            <a:ext cx="25146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 b="1" dirty="0">
                <a:solidFill>
                  <a:schemeClr val="tx1"/>
                </a:solidFill>
              </a:rPr>
              <a:t>172.17.1.2</a:t>
            </a:r>
            <a:endParaRPr lang="en-IN" sz="3200" b="1" dirty="0">
              <a:solidFill>
                <a:schemeClr val="tx1"/>
              </a:solidFill>
            </a:endParaRPr>
          </a:p>
        </p:txBody>
      </p:sp>
      <p:pic>
        <p:nvPicPr>
          <p:cNvPr id="6" name="Picture 8" descr="C:\Users\nabh\Desktop\Untitled.jpg"/>
          <p:cNvPicPr>
            <a:picLocks noChangeAspect="1" noChangeArrowheads="1"/>
          </p:cNvPicPr>
          <p:nvPr/>
        </p:nvPicPr>
        <p:blipFill>
          <a:blip r:embed="rId3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63" y="304800"/>
            <a:ext cx="8351837" cy="649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4953000" y="5807075"/>
            <a:ext cx="3657600" cy="838200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83689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7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tx1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tx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36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6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650"/>
                            </p:stCondLst>
                            <p:childTnLst>
                              <p:par>
                                <p:cTn id="17" presetID="35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  <p:bldP spid="8" grpId="0" animBg="1"/>
      <p:bldP spid="8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nabh\Desktop\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190500"/>
            <a:ext cx="8715375" cy="1927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1810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86 -0.4284 L 0.00573 -1.8928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732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b="1" dirty="0" smtClean="0">
                <a:latin typeface="Century Gothic" pitchFamily="34" charset="0"/>
              </a:rPr>
              <a:t>Patient volume Vs reported incidents</a:t>
            </a:r>
            <a:br>
              <a:rPr lang="en-US" altLang="en-US" sz="3200" b="1" dirty="0" smtClean="0">
                <a:latin typeface="Century Gothic" pitchFamily="34" charset="0"/>
              </a:rPr>
            </a:br>
            <a:r>
              <a:rPr lang="en-US" altLang="en-US" sz="3200" b="1" dirty="0" smtClean="0">
                <a:latin typeface="Century Gothic" pitchFamily="34" charset="0"/>
              </a:rPr>
              <a:t>Madurai - 2013</a:t>
            </a:r>
            <a:endParaRPr lang="en-IN" altLang="en-US" sz="3200" b="1" dirty="0" smtClean="0">
              <a:latin typeface="Century Gothic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7205213"/>
              </p:ext>
            </p:extLst>
          </p:nvPr>
        </p:nvGraphicFramePr>
        <p:xfrm>
          <a:off x="2057400" y="1508125"/>
          <a:ext cx="5334000" cy="502920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954215"/>
                <a:gridCol w="2379785"/>
              </a:tblGrid>
              <a:tr h="125730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Volume </a:t>
                      </a:r>
                      <a:r>
                        <a:rPr lang="en-US" sz="2400" dirty="0" err="1" smtClean="0"/>
                        <a:t>vs</a:t>
                      </a:r>
                      <a:r>
                        <a:rPr lang="en-US" sz="2400" dirty="0" smtClean="0"/>
                        <a:t> Incidents</a:t>
                      </a:r>
                      <a:endParaRPr lang="en-IN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Jan – Dec 2013</a:t>
                      </a:r>
                      <a:endParaRPr lang="en-IN" sz="2400" dirty="0"/>
                    </a:p>
                  </a:txBody>
                  <a:tcPr anchor="ctr"/>
                </a:tc>
              </a:tr>
              <a:tr h="1257300">
                <a:tc>
                  <a:txBody>
                    <a:bodyPr/>
                    <a:lstStyle/>
                    <a:p>
                      <a:r>
                        <a:rPr lang="en-US" sz="2300" dirty="0" smtClean="0">
                          <a:latin typeface="Century Gothic" pitchFamily="34" charset="0"/>
                        </a:rPr>
                        <a:t>Outpatients</a:t>
                      </a:r>
                      <a:endParaRPr lang="en-IN" sz="2300" dirty="0">
                        <a:latin typeface="Century Gothic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1"/>
                      <a:r>
                        <a:rPr lang="en-US" sz="2400" dirty="0" smtClean="0">
                          <a:latin typeface="Century Gothic" pitchFamily="34" charset="0"/>
                        </a:rPr>
                        <a:t>994,197</a:t>
                      </a:r>
                      <a:endParaRPr lang="en-IN" sz="2400" dirty="0">
                        <a:latin typeface="Century Gothic" pitchFamily="34" charset="0"/>
                      </a:endParaRPr>
                    </a:p>
                  </a:txBody>
                  <a:tcPr anchor="ctr"/>
                </a:tc>
              </a:tr>
              <a:tr h="1257300">
                <a:tc>
                  <a:txBody>
                    <a:bodyPr/>
                    <a:lstStyle/>
                    <a:p>
                      <a:r>
                        <a:rPr lang="en-US" sz="2300" dirty="0" smtClean="0">
                          <a:latin typeface="Century Gothic" pitchFamily="34" charset="0"/>
                        </a:rPr>
                        <a:t>Surgeries</a:t>
                      </a:r>
                      <a:r>
                        <a:rPr lang="en-US" sz="2300" baseline="0" dirty="0" smtClean="0">
                          <a:latin typeface="Century Gothic" pitchFamily="34" charset="0"/>
                        </a:rPr>
                        <a:t> &amp; Lasers</a:t>
                      </a:r>
                      <a:endParaRPr lang="en-IN" sz="2300" dirty="0">
                        <a:latin typeface="Century Gothic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1"/>
                      <a:r>
                        <a:rPr lang="en-US" sz="2400" dirty="0" smtClean="0">
                          <a:latin typeface="Century Gothic" pitchFamily="34" charset="0"/>
                        </a:rPr>
                        <a:t>146,582</a:t>
                      </a:r>
                      <a:endParaRPr lang="en-IN" sz="2400" dirty="0">
                        <a:latin typeface="Century Gothic" pitchFamily="34" charset="0"/>
                      </a:endParaRPr>
                    </a:p>
                  </a:txBody>
                  <a:tcPr anchor="ctr"/>
                </a:tc>
              </a:tr>
              <a:tr h="1257300">
                <a:tc>
                  <a:txBody>
                    <a:bodyPr/>
                    <a:lstStyle/>
                    <a:p>
                      <a:r>
                        <a:rPr lang="en-US" sz="2300" dirty="0" smtClean="0">
                          <a:latin typeface="Century Gothic" pitchFamily="34" charset="0"/>
                        </a:rPr>
                        <a:t>Incidents reported</a:t>
                      </a:r>
                      <a:endParaRPr lang="en-IN" sz="2300" dirty="0">
                        <a:latin typeface="Century Gothic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1"/>
                      <a:r>
                        <a:rPr lang="en-US" sz="2400" dirty="0" smtClean="0">
                          <a:latin typeface="Century Gothic" pitchFamily="34" charset="0"/>
                        </a:rPr>
                        <a:t>583  (0.06%)</a:t>
                      </a:r>
                      <a:endParaRPr lang="en-IN" sz="2400" dirty="0">
                        <a:latin typeface="Century Gothic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3561978463"/>
              </p:ext>
            </p:extLst>
          </p:nvPr>
        </p:nvGraphicFramePr>
        <p:xfrm>
          <a:off x="1475656" y="1340768"/>
          <a:ext cx="6629400" cy="533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29559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Diagram 18"/>
          <p:cNvGraphicFramePr/>
          <p:nvPr>
            <p:extLst>
              <p:ext uri="{D42A27DB-BD31-4B8C-83A1-F6EECF244321}">
                <p14:modId xmlns:p14="http://schemas.microsoft.com/office/powerpoint/2010/main" val="2787891955"/>
              </p:ext>
            </p:extLst>
          </p:nvPr>
        </p:nvGraphicFramePr>
        <p:xfrm>
          <a:off x="-1828800" y="304800"/>
          <a:ext cx="12725400" cy="6324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Oval 6"/>
          <p:cNvSpPr/>
          <p:nvPr/>
        </p:nvSpPr>
        <p:spPr>
          <a:xfrm>
            <a:off x="264246" y="586740"/>
            <a:ext cx="533400" cy="5334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93"/>
            <a:r>
              <a:rPr lang="en-US" sz="28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 Black" pitchFamily="34" charset="0"/>
              </a:rPr>
              <a:t>1</a:t>
            </a:r>
            <a:endParaRPr lang="en-US" sz="2800" dirty="0">
              <a:solidFill>
                <a:prstClr val="black">
                  <a:lumMod val="65000"/>
                  <a:lumOff val="35000"/>
                </a:prstClr>
              </a:solidFill>
              <a:latin typeface="Arial Black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264246" y="1905000"/>
            <a:ext cx="533400" cy="5334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93"/>
            <a:r>
              <a:rPr lang="en-US" sz="28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 Black" pitchFamily="34" charset="0"/>
              </a:rPr>
              <a:t>2</a:t>
            </a:r>
            <a:endParaRPr lang="en-US" sz="2800" dirty="0">
              <a:solidFill>
                <a:prstClr val="black">
                  <a:lumMod val="65000"/>
                  <a:lumOff val="35000"/>
                </a:prstClr>
              </a:solidFill>
              <a:latin typeface="Arial Black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64246" y="3138284"/>
            <a:ext cx="533400" cy="5334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93"/>
            <a:r>
              <a:rPr lang="en-US" sz="2800" dirty="0">
                <a:solidFill>
                  <a:prstClr val="black">
                    <a:lumMod val="65000"/>
                    <a:lumOff val="35000"/>
                  </a:prstClr>
                </a:solidFill>
                <a:latin typeface="Arial Black" pitchFamily="34" charset="0"/>
              </a:rPr>
              <a:t>3</a:t>
            </a:r>
          </a:p>
        </p:txBody>
      </p:sp>
      <p:sp>
        <p:nvSpPr>
          <p:cNvPr id="11" name="Oval 10"/>
          <p:cNvSpPr/>
          <p:nvPr/>
        </p:nvSpPr>
        <p:spPr>
          <a:xfrm>
            <a:off x="264246" y="4572000"/>
            <a:ext cx="533400" cy="5334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93"/>
            <a:r>
              <a:rPr lang="en-US" sz="28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 Black" pitchFamily="34" charset="0"/>
              </a:rPr>
              <a:t>4</a:t>
            </a:r>
            <a:endParaRPr lang="en-US" sz="2800" dirty="0">
              <a:solidFill>
                <a:prstClr val="black">
                  <a:lumMod val="65000"/>
                  <a:lumOff val="35000"/>
                </a:prstClr>
              </a:solidFill>
              <a:latin typeface="Arial Black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64246" y="5845444"/>
            <a:ext cx="533400" cy="5334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93"/>
            <a:r>
              <a:rPr lang="en-US" sz="28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 Black" pitchFamily="34" charset="0"/>
              </a:rPr>
              <a:t>5</a:t>
            </a:r>
            <a:endParaRPr lang="en-US" sz="2800" dirty="0">
              <a:solidFill>
                <a:prstClr val="black">
                  <a:lumMod val="65000"/>
                  <a:lumOff val="35000"/>
                </a:prstClr>
              </a:solidFill>
              <a:latin typeface="Arial Black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1259632" y="1610112"/>
            <a:ext cx="6696744" cy="4123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293"/>
            <a:r>
              <a:rPr lang="en-US" altLang="en-US" sz="4800" b="1" dirty="0" smtClean="0">
                <a:solidFill>
                  <a:prstClr val="black"/>
                </a:solidFill>
                <a:latin typeface="Century Gothic" pitchFamily="34" charset="0"/>
              </a:rPr>
              <a:t>Redefined </a:t>
            </a:r>
          </a:p>
          <a:p>
            <a:pPr defTabSz="914293"/>
            <a:r>
              <a:rPr lang="en-US" altLang="en-US" sz="4800" b="1" dirty="0" smtClean="0">
                <a:solidFill>
                  <a:prstClr val="black"/>
                </a:solidFill>
                <a:latin typeface="Century Gothic" pitchFamily="34" charset="0"/>
              </a:rPr>
              <a:t>Patient </a:t>
            </a:r>
            <a:r>
              <a:rPr lang="en-US" altLang="en-US" sz="4800" b="1" dirty="0">
                <a:solidFill>
                  <a:prstClr val="black"/>
                </a:solidFill>
                <a:latin typeface="Century Gothic" pitchFamily="34" charset="0"/>
              </a:rPr>
              <a:t>S</a:t>
            </a:r>
            <a:r>
              <a:rPr lang="en-US" altLang="en-US" sz="4800" b="1" dirty="0" smtClean="0">
                <a:solidFill>
                  <a:prstClr val="black"/>
                </a:solidFill>
                <a:latin typeface="Century Gothic" pitchFamily="34" charset="0"/>
              </a:rPr>
              <a:t>afety </a:t>
            </a:r>
            <a:r>
              <a:rPr lang="en-US" altLang="en-US" sz="4800" b="1" dirty="0">
                <a:solidFill>
                  <a:prstClr val="black"/>
                </a:solidFill>
                <a:latin typeface="Century Gothic" pitchFamily="34" charset="0"/>
              </a:rPr>
              <a:t>G</a:t>
            </a:r>
            <a:r>
              <a:rPr lang="en-US" altLang="en-US" sz="4800" b="1" dirty="0" smtClean="0">
                <a:solidFill>
                  <a:prstClr val="black"/>
                </a:solidFill>
                <a:latin typeface="Century Gothic" pitchFamily="34" charset="0"/>
              </a:rPr>
              <a:t>oals</a:t>
            </a:r>
          </a:p>
          <a:p>
            <a:pPr defTabSz="914293"/>
            <a:r>
              <a:rPr lang="en-US" altLang="en-US" sz="4800" b="1" dirty="0" smtClean="0">
                <a:solidFill>
                  <a:prstClr val="black"/>
                </a:solidFill>
                <a:latin typeface="Century Gothic" pitchFamily="34" charset="0"/>
              </a:rPr>
              <a:t>2014</a:t>
            </a:r>
            <a:endParaRPr lang="en-IN" altLang="en-US" sz="4800" b="1" dirty="0" smtClean="0">
              <a:solidFill>
                <a:prstClr val="black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632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C582E9EB-06AE-4DE4-9E06-4281946607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E5387EE5-8DB1-4900-8495-5593568653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2478E33E-EE57-46E7-8BDD-274D7BB2BD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C860FA6C-B38E-4CA9-9D46-7795754C64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B4046B8D-36F9-4C1F-B458-B930ADFA3A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F2812CC1-7F86-4C74-9699-B1764A6B3B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E4738A77-66F9-4947-90C1-6400B93F66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B51ECF66-8890-4815-A0B3-4E0DB7CAB1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317A9DC0-97B6-4E8D-9DC4-973AABF9B2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53728360-E09C-4DE9-98D2-400A7942B4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9" grpId="0">
        <p:bldSub>
          <a:bldDgm bld="one"/>
        </p:bldSub>
      </p:bldGraphic>
      <p:bldP spid="1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Diagram 18"/>
          <p:cNvGraphicFramePr/>
          <p:nvPr>
            <p:extLst>
              <p:ext uri="{D42A27DB-BD31-4B8C-83A1-F6EECF244321}">
                <p14:modId xmlns:p14="http://schemas.microsoft.com/office/powerpoint/2010/main" val="1152753730"/>
              </p:ext>
            </p:extLst>
          </p:nvPr>
        </p:nvGraphicFramePr>
        <p:xfrm>
          <a:off x="-1828800" y="304800"/>
          <a:ext cx="12725400" cy="6324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Oval 12"/>
          <p:cNvSpPr/>
          <p:nvPr/>
        </p:nvSpPr>
        <p:spPr>
          <a:xfrm>
            <a:off x="276516" y="609600"/>
            <a:ext cx="533400" cy="5334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93"/>
            <a:r>
              <a:rPr lang="en-US" sz="28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 Black" pitchFamily="34" charset="0"/>
              </a:rPr>
              <a:t>6</a:t>
            </a:r>
            <a:endParaRPr lang="en-US" sz="2800" dirty="0">
              <a:solidFill>
                <a:prstClr val="black">
                  <a:lumMod val="65000"/>
                  <a:lumOff val="35000"/>
                </a:prstClr>
              </a:solidFill>
              <a:latin typeface="Arial Black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276516" y="1981200"/>
            <a:ext cx="533400" cy="5334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93"/>
            <a:r>
              <a:rPr lang="en-US" sz="28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 Black" pitchFamily="34" charset="0"/>
              </a:rPr>
              <a:t>7</a:t>
            </a:r>
            <a:endParaRPr lang="en-US" sz="2800" dirty="0">
              <a:solidFill>
                <a:prstClr val="black">
                  <a:lumMod val="65000"/>
                  <a:lumOff val="35000"/>
                </a:prstClr>
              </a:solidFill>
              <a:latin typeface="Arial Black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276516" y="3138284"/>
            <a:ext cx="533400" cy="5334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93"/>
            <a:r>
              <a:rPr lang="en-US" sz="28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 Black" pitchFamily="34" charset="0"/>
              </a:rPr>
              <a:t>8</a:t>
            </a:r>
            <a:endParaRPr lang="en-US" sz="2800" dirty="0">
              <a:solidFill>
                <a:prstClr val="black">
                  <a:lumMod val="65000"/>
                  <a:lumOff val="35000"/>
                </a:prstClr>
              </a:solidFill>
              <a:latin typeface="Arial Black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76516" y="4572000"/>
            <a:ext cx="533400" cy="5334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93"/>
            <a:r>
              <a:rPr lang="en-US" sz="2800" dirty="0">
                <a:solidFill>
                  <a:prstClr val="black">
                    <a:lumMod val="65000"/>
                    <a:lumOff val="35000"/>
                  </a:prstClr>
                </a:solidFill>
                <a:latin typeface="Arial Black" pitchFamily="34" charset="0"/>
              </a:rPr>
              <a:t>9</a:t>
            </a:r>
          </a:p>
        </p:txBody>
      </p:sp>
      <p:sp>
        <p:nvSpPr>
          <p:cNvPr id="17" name="Oval 16"/>
          <p:cNvSpPr/>
          <p:nvPr/>
        </p:nvSpPr>
        <p:spPr>
          <a:xfrm>
            <a:off x="228600" y="5943600"/>
            <a:ext cx="533400" cy="5334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93"/>
            <a:endParaRPr lang="en-US" sz="2800" dirty="0">
              <a:solidFill>
                <a:prstClr val="black">
                  <a:lumMod val="65000"/>
                  <a:lumOff val="35000"/>
                </a:prstClr>
              </a:solidFill>
              <a:latin typeface="Arial Black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0205" y="6015335"/>
            <a:ext cx="617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93"/>
            <a:r>
              <a:rPr lang="en-US" sz="2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 Black" pitchFamily="34" charset="0"/>
              </a:rPr>
              <a:t>10</a:t>
            </a:r>
            <a:endParaRPr lang="en-US" sz="2400" dirty="0">
              <a:solidFill>
                <a:prstClr val="black">
                  <a:lumMod val="65000"/>
                  <a:lumOff val="35000"/>
                </a:prstClr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71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46BC7806-2212-40CE-A9C1-A589634E11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CF488604-A2DF-45C5-AE7D-9FB57CC566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82812E91-2D0A-4932-88A0-D4FDF30362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511940A8-3389-40A7-A640-E2873F6EB6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50AA8C4A-79E6-4B02-87EA-8EEE5875B1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6B707A26-0A66-4130-8A80-2E3473FF0A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331B7C69-E61F-4D5B-9144-F88041F4E2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1629AB17-5FC8-423F-A9AE-FB1541F171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B5137150-4226-4EAF-AF7E-129FC5C40F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5443CC94-681B-409D-A714-DB32C55E37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9" grpId="0">
        <p:bldSub>
          <a:bldDgm bld="one"/>
        </p:bldSub>
      </p:bldGraphic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-25400" y="0"/>
            <a:ext cx="9169400" cy="14732000"/>
            <a:chOff x="0" y="0"/>
            <a:chExt cx="9169400" cy="14732000"/>
          </a:xfrm>
        </p:grpSpPr>
        <p:pic>
          <p:nvPicPr>
            <p:cNvPr id="11267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10210" r="14793"/>
            <a:stretch>
              <a:fillRect/>
            </a:stretch>
          </p:blipFill>
          <p:spPr bwMode="auto">
            <a:xfrm>
              <a:off x="0" y="0"/>
              <a:ext cx="9144000" cy="9753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68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10417" t="2084" r="14792"/>
            <a:stretch>
              <a:fillRect/>
            </a:stretch>
          </p:blipFill>
          <p:spPr bwMode="auto">
            <a:xfrm>
              <a:off x="50800" y="5181600"/>
              <a:ext cx="9118600" cy="955040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8708332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07222 L -3.33333E-6 -2.22222E-6 " pathEditMode="relative" rAng="0" ptsTypes="AA">
                                      <p:cBhvr>
                                        <p:cTn id="6" dur="20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457129" y="152402"/>
            <a:ext cx="8228330" cy="11398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4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Lucida Sans Unicode" charset="0"/>
              </a:rPr>
              <a:t>Aravind’s</a:t>
            </a:r>
            <a:r>
              <a:rPr lang="en-US" sz="4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Lucida Sans Unicode" charset="0"/>
              </a:rPr>
              <a:t> </a:t>
            </a:r>
            <a:r>
              <a:rPr lang="en-US" sz="4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Lucida Sans Unicode" charset="0"/>
              </a:rPr>
              <a:t>Evolution 1978 - 2004</a:t>
            </a:r>
            <a:endParaRPr lang="en-US" sz="4200" b="1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Lucida Sans Unicode" charset="0"/>
            </a:endParaRPr>
          </a:p>
        </p:txBody>
      </p:sp>
      <p:graphicFrame>
        <p:nvGraphicFramePr>
          <p:cNvPr id="58371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6757592"/>
              </p:ext>
            </p:extLst>
          </p:nvPr>
        </p:nvGraphicFramePr>
        <p:xfrm>
          <a:off x="457131" y="1371599"/>
          <a:ext cx="8228328" cy="5181600"/>
        </p:xfrm>
        <a:graphic>
          <a:graphicData uri="http://schemas.openxmlformats.org/drawingml/2006/table">
            <a:tbl>
              <a:tblPr/>
              <a:tblGrid>
                <a:gridCol w="8228328"/>
              </a:tblGrid>
              <a:tr h="24384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  <a:tab pos="9410700" algn="l"/>
                        </a:tabLst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Lucida Sans Unicode" charset="0"/>
                        </a:rPr>
                        <a:t>Setting up &amp; developing hospitals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100000"/>
                        <a:buFont typeface="Wingdings" charset="2"/>
                        <a:buChar char="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  <a:tab pos="9410700" algn="l"/>
                        </a:tabLst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Lucida Sans Unicode" charset="0"/>
                        </a:rPr>
                        <a:t>Coming into existence 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100000"/>
                        <a:buFont typeface="Wingdings" charset="2"/>
                        <a:buChar char="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  <a:tab pos="9410700" algn="l"/>
                        </a:tabLst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Lucida Sans Unicode" charset="0"/>
                        </a:rPr>
                        <a:t>Community outreach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100000"/>
                        <a:buFont typeface="Wingdings" charset="2"/>
                        <a:buChar char="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  <a:tab pos="9410700" algn="l"/>
                        </a:tabLst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Lucida Sans Unicode" charset="0"/>
                        </a:rPr>
                        <a:t>Focus on Cataract Services</a:t>
                      </a:r>
                    </a:p>
                  </a:txBody>
                  <a:tcPr marL="79988" marR="79988" marT="226872" marB="46800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  <a:tab pos="9410700" algn="l"/>
                        </a:tabLst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Lucida Sans Unicode" charset="0"/>
                        </a:rPr>
                        <a:t>Refining &amp; Scaling up internally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100000"/>
                        <a:buFont typeface="Wingdings" charset="2"/>
                        <a:buChar char="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  <a:tab pos="9410700" algn="l"/>
                        </a:tabLst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Lucida Sans Unicode" charset="0"/>
                        </a:rPr>
                        <a:t>More Hospitals – TVL, CBE, PDY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100000"/>
                        <a:buFont typeface="Wingdings" charset="2"/>
                        <a:buChar char="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  <a:tab pos="9410700" algn="l"/>
                        </a:tabLst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Lucida Sans Unicode" charset="0"/>
                        </a:rPr>
                        <a:t>Establishing Aurolab &amp; LAICO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SzPct val="100000"/>
                        <a:buFont typeface="Wingdings" charset="2"/>
                        <a:buChar char=""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  <a:tab pos="9410700" algn="l"/>
                        </a:tabLst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Lucida Sans Unicode" charset="0"/>
                        </a:rPr>
                        <a:t>Education and Training</a:t>
                      </a:r>
                    </a:p>
                  </a:txBody>
                  <a:tcPr marL="79988" marR="79988" marT="226872" marB="46800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291126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Patient Focus Group Discussions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 understand patient expectations</a:t>
            </a:r>
          </a:p>
          <a:p>
            <a:r>
              <a:rPr lang="en-US" dirty="0" smtClean="0"/>
              <a:t>Facilitated discussion</a:t>
            </a:r>
          </a:p>
          <a:p>
            <a:r>
              <a:rPr lang="en-US" dirty="0" smtClean="0"/>
              <a:t>Clinicians &amp; Nurses observe &amp; interact with patients</a:t>
            </a:r>
          </a:p>
          <a:p>
            <a:r>
              <a:rPr lang="en-US" dirty="0" smtClean="0"/>
              <a:t>Audio recorded for sharing &amp; teaching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2301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Technology upgradation</a:t>
            </a:r>
            <a:br>
              <a:rPr lang="en-US" b="1" dirty="0" smtClean="0"/>
            </a:br>
            <a:r>
              <a:rPr lang="en-US" b="1" dirty="0" smtClean="0"/>
              <a:t>2004-2014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 b="1" dirty="0" smtClean="0"/>
              <a:t>Refractive Surgeries</a:t>
            </a:r>
          </a:p>
          <a:p>
            <a:pPr lvl="1"/>
            <a:r>
              <a:rPr lang="en-US" sz="3600" b="1" dirty="0" smtClean="0"/>
              <a:t>Addition of Femtosecond Laser</a:t>
            </a:r>
          </a:p>
          <a:p>
            <a:endParaRPr lang="en-US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026077"/>
            <a:ext cx="5068248" cy="34509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 rot="177561">
            <a:off x="2790469" y="4752637"/>
            <a:ext cx="1552903" cy="1648161"/>
          </a:xfrm>
          <a:prstGeom prst="rect">
            <a:avLst/>
          </a:prstGeom>
          <a:solidFill>
            <a:srgbClr val="111E2D">
              <a:alpha val="8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rgbClr val="FFFF00"/>
                </a:solidFill>
              </a:rPr>
              <a:t>Femto</a:t>
            </a:r>
            <a:r>
              <a:rPr lang="en-US" b="1" dirty="0" smtClean="0">
                <a:solidFill>
                  <a:srgbClr val="FFFF00"/>
                </a:solidFill>
              </a:rPr>
              <a:t> Second Laser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203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284150"/>
            <a:ext cx="4625280" cy="488805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defRPr/>
            </a:pPr>
            <a:r>
              <a:rPr lang="en-IN" sz="3200" b="1" dirty="0" smtClean="0"/>
              <a:t>Hoya </a:t>
            </a:r>
            <a:r>
              <a:rPr lang="en-IN" sz="3200" b="1" dirty="0" err="1" smtClean="0"/>
              <a:t>iTrace</a:t>
            </a:r>
            <a:r>
              <a:rPr lang="en-IN" sz="3200" b="1" dirty="0" smtClean="0"/>
              <a:t> surgical workstation</a:t>
            </a:r>
          </a:p>
          <a:p>
            <a:pPr>
              <a:lnSpc>
                <a:spcPct val="150000"/>
              </a:lnSpc>
              <a:defRPr/>
            </a:pPr>
            <a:r>
              <a:rPr lang="en-US" b="1" dirty="0">
                <a:solidFill>
                  <a:prstClr val="black"/>
                </a:solidFill>
                <a:cs typeface="Arial" pitchFamily="34" charset="0"/>
              </a:rPr>
              <a:t>Centurion </a:t>
            </a:r>
            <a:r>
              <a:rPr lang="en-US" b="1" dirty="0" smtClean="0">
                <a:solidFill>
                  <a:prstClr val="black"/>
                </a:solidFill>
                <a:cs typeface="Arial" pitchFamily="34" charset="0"/>
              </a:rPr>
              <a:t>system for Phacoemulsification</a:t>
            </a:r>
            <a:endParaRPr lang="en-US" b="1" dirty="0">
              <a:solidFill>
                <a:prstClr val="black"/>
              </a:solidFill>
              <a:cs typeface="Arial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IN" sz="3200" b="1" dirty="0" err="1" smtClean="0"/>
              <a:t>Femto</a:t>
            </a:r>
            <a:r>
              <a:rPr lang="en-IN" sz="3200" b="1" dirty="0" smtClean="0"/>
              <a:t>-laser for cataract surgery</a:t>
            </a:r>
          </a:p>
        </p:txBody>
      </p:sp>
      <p:pic>
        <p:nvPicPr>
          <p:cNvPr id="1026" name="Picture 2" descr="Z:\DTP\17.09.14\DSC_00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1517542"/>
            <a:ext cx="3566559" cy="23686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571472" y="3600464"/>
            <a:ext cx="4900618" cy="175736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548640" indent="-411480">
              <a:spcBef>
                <a:spcPct val="20000"/>
              </a:spcBef>
              <a:buClr>
                <a:prstClr val="white">
                  <a:shade val="95000"/>
                </a:prstClr>
              </a:buClr>
              <a:buSzPct val="65000"/>
              <a:buFont typeface="Wingdings 2"/>
              <a:buChar char=""/>
              <a:defRPr/>
            </a:pPr>
            <a:endParaRPr lang="en-IN" sz="2800" dirty="0" smtClean="0">
              <a:solidFill>
                <a:prstClr val="white"/>
              </a:solidFill>
              <a:latin typeface="AGaramond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091871"/>
            <a:ext cx="3587579" cy="26099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4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Technology upgradation</a:t>
            </a:r>
            <a:br>
              <a:rPr lang="en-US" b="1" dirty="0" smtClean="0"/>
            </a:br>
            <a:r>
              <a:rPr lang="en-US" b="1" dirty="0" smtClean="0"/>
              <a:t>2004-2014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94745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smtClean="0"/>
              <a:t>New Services</a:t>
            </a:r>
            <a:endParaRPr lang="en-US" sz="4800" b="1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874837"/>
            <a:ext cx="4038600" cy="4525963"/>
          </a:xfrm>
        </p:spPr>
        <p:txBody>
          <a:bodyPr>
            <a:normAutofit/>
          </a:bodyPr>
          <a:lstStyle/>
          <a:p>
            <a:r>
              <a:rPr lang="en-IN" sz="3200" b="1" dirty="0"/>
              <a:t>Ocular genetic counselling service</a:t>
            </a:r>
          </a:p>
          <a:p>
            <a:endParaRPr lang="en-IN" sz="3200" b="1" dirty="0" smtClean="0"/>
          </a:p>
          <a:p>
            <a:r>
              <a:rPr lang="en-IN" sz="3200" b="1" dirty="0" smtClean="0"/>
              <a:t>Establishing centres for excellence in genetics for retinoblastoma</a:t>
            </a:r>
            <a:endParaRPr lang="en-US" sz="3200" b="1" dirty="0" smtClean="0"/>
          </a:p>
          <a:p>
            <a:endParaRPr lang="en-IN" sz="3200" b="1" dirty="0"/>
          </a:p>
        </p:txBody>
      </p:sp>
      <p:sp>
        <p:nvSpPr>
          <p:cNvPr id="8" name="Content Placeholder 4"/>
          <p:cNvSpPr txBox="1">
            <a:spLocks/>
          </p:cNvSpPr>
          <p:nvPr/>
        </p:nvSpPr>
        <p:spPr>
          <a:xfrm>
            <a:off x="4500562" y="1256335"/>
            <a:ext cx="4214842" cy="114300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>
              <a:spcBef>
                <a:spcPct val="20000"/>
              </a:spcBef>
              <a:buClr>
                <a:prstClr val="white">
                  <a:shade val="95000"/>
                </a:prstClr>
              </a:buClr>
              <a:buSzPct val="65000"/>
              <a:defRPr/>
            </a:pPr>
            <a:endParaRPr lang="en-US" sz="30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548640" indent="-411480">
              <a:spcBef>
                <a:spcPct val="20000"/>
              </a:spcBef>
              <a:buClr>
                <a:prstClr val="white">
                  <a:shade val="95000"/>
                </a:prstClr>
              </a:buClr>
              <a:buSzPct val="65000"/>
              <a:buFont typeface="Wingdings 2"/>
              <a:buChar char=""/>
              <a:defRPr/>
            </a:pPr>
            <a:endParaRPr lang="en-IN" sz="2800" dirty="0">
              <a:solidFill>
                <a:prstClr val="white"/>
              </a:solidFill>
              <a:latin typeface="AGaramond" pitchFamily="18" charset="0"/>
            </a:endParaRPr>
          </a:p>
        </p:txBody>
      </p:sp>
      <p:pic>
        <p:nvPicPr>
          <p:cNvPr id="4098" name="Picture 2" descr="C:\Users\rmeena\Desktop\DSC_00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08183" y="2057400"/>
            <a:ext cx="3999600" cy="26563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92350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Electronic Medical Record</a:t>
            </a:r>
            <a:endParaRPr lang="en-IN" sz="48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000" y="1571612"/>
            <a:ext cx="9000000" cy="5060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189364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HP\Downloads\IMG_20141005_1249573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556792"/>
            <a:ext cx="4416490" cy="3312368"/>
          </a:xfrm>
          <a:prstGeom prst="rect">
            <a:avLst/>
          </a:prstGeom>
          <a:noFill/>
        </p:spPr>
      </p:pic>
      <p:pic>
        <p:nvPicPr>
          <p:cNvPr id="16387" name="Picture 3" descr="C:\Users\HP\Downloads\IMG_20141005_125756578_HD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628800"/>
            <a:ext cx="4416490" cy="3312368"/>
          </a:xfrm>
          <a:prstGeom prst="rect">
            <a:avLst/>
          </a:prstGeom>
          <a:noFill/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EMR in Madurai City centre</a:t>
            </a:r>
            <a:endParaRPr lang="en-IN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9809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5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275" y="1455086"/>
            <a:ext cx="9144000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64525" y="2934445"/>
            <a:ext cx="7772400" cy="1512168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151585"/>
                </a:solidFill>
                <a:latin typeface="Century Gothic" pitchFamily="34" charset="0"/>
              </a:rPr>
              <a:t>Aspirations</a:t>
            </a:r>
            <a:endParaRPr lang="en-GB" sz="6600" dirty="0">
              <a:solidFill>
                <a:srgbClr val="151585"/>
              </a:solidFill>
              <a:latin typeface="Century Gothic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3528" y="6309320"/>
            <a:ext cx="8496944" cy="369332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 defTabSz="914293"/>
            <a:r>
              <a:rPr lang="en-US" spc="1000" dirty="0">
                <a:solidFill>
                  <a:prstClr val="black"/>
                </a:solidFill>
                <a:latin typeface="Century Gothic" pitchFamily="34" charset="0"/>
              </a:rPr>
              <a:t>ARAVIND EYE CARE SYSTEM</a:t>
            </a:r>
            <a:endParaRPr lang="en-GB" spc="1000" dirty="0">
              <a:solidFill>
                <a:prstClr val="black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434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Documents and Settings\dhivya\Desktop\To Dhivya for Vision 2020\Aravind_MDU_Camp_Raj Kumar_ May 2012 (2)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310336"/>
            <a:ext cx="8316416" cy="998984"/>
          </a:xfrm>
          <a:solidFill>
            <a:srgbClr val="31859C">
              <a:alpha val="69804"/>
            </a:srgbClr>
          </a:solidFill>
        </p:spPr>
        <p:txBody>
          <a:bodyPr>
            <a:noAutofit/>
          </a:bodyPr>
          <a:lstStyle/>
          <a:p>
            <a:pPr algn="l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Making eye care affordable...</a:t>
            </a:r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94223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Misc\images\aravind pics\Vekemans\_MG_9111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63" y="0"/>
            <a:ext cx="91379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332656"/>
            <a:ext cx="8172400" cy="1570186"/>
          </a:xfrm>
          <a:solidFill>
            <a:srgbClr val="7030A0">
              <a:alpha val="50196"/>
            </a:srgbClr>
          </a:solidFill>
        </p:spPr>
        <p:txBody>
          <a:bodyPr>
            <a:noAutofit/>
          </a:bodyPr>
          <a:lstStyle/>
          <a:p>
            <a:pPr algn="l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Patient Care 2O2O:</a:t>
            </a:r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arendon BT" pitchFamily="18" charset="0"/>
              </a:rPr>
              <a:t/>
            </a:r>
            <a:b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arendon BT" pitchFamily="18" charset="0"/>
              </a:rPr>
            </a:b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million surgeries per year</a:t>
            </a:r>
          </a:p>
        </p:txBody>
      </p:sp>
    </p:spTree>
    <p:extLst>
      <p:ext uri="{BB962C8B-B14F-4D97-AF65-F5344CB8AC3E}">
        <p14:creationId xmlns:p14="http://schemas.microsoft.com/office/powerpoint/2010/main" val="3404787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US" altLang="en-US" sz="4000" b="1" dirty="0">
                <a:solidFill>
                  <a:schemeClr val="tx1"/>
                </a:solidFill>
              </a:rPr>
              <a:t>Factors – contributing to increase in surgeries</a:t>
            </a:r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724400"/>
          </a:xfrm>
        </p:spPr>
        <p:txBody>
          <a:bodyPr/>
          <a:lstStyle/>
          <a:p>
            <a:r>
              <a:rPr lang="en-US" altLang="en-US" sz="3400" b="0" dirty="0">
                <a:latin typeface="Arial" charset="0"/>
                <a:cs typeface="Arial" charset="0"/>
              </a:rPr>
              <a:t>Aging </a:t>
            </a:r>
            <a:r>
              <a:rPr lang="en-US" altLang="en-US" sz="3400" b="0" dirty="0" smtClean="0">
                <a:latin typeface="Arial" charset="0"/>
                <a:cs typeface="Arial" charset="0"/>
              </a:rPr>
              <a:t>population</a:t>
            </a:r>
          </a:p>
          <a:p>
            <a:r>
              <a:rPr lang="en-US" altLang="en-US" sz="3400" b="0" dirty="0" smtClean="0">
                <a:latin typeface="Arial" charset="0"/>
                <a:cs typeface="Arial" charset="0"/>
              </a:rPr>
              <a:t>Higher prevalence of blindness</a:t>
            </a:r>
            <a:endParaRPr lang="en-US" altLang="en-US" sz="3400" b="0" dirty="0">
              <a:latin typeface="Arial" charset="0"/>
              <a:cs typeface="Arial" charset="0"/>
            </a:endParaRPr>
          </a:p>
          <a:p>
            <a:r>
              <a:rPr lang="en-US" altLang="en-US" sz="3400" b="0" dirty="0">
                <a:latin typeface="Arial" charset="0"/>
                <a:cs typeface="Arial" charset="0"/>
              </a:rPr>
              <a:t>Churning of the market by </a:t>
            </a:r>
            <a:r>
              <a:rPr lang="en-US" altLang="en-US" sz="3400" b="0" dirty="0" smtClean="0">
                <a:latin typeface="Arial" charset="0"/>
                <a:cs typeface="Arial" charset="0"/>
              </a:rPr>
              <a:t>competition</a:t>
            </a:r>
            <a:endParaRPr lang="en-US" altLang="en-US" sz="3400" b="0" dirty="0">
              <a:latin typeface="Arial" charset="0"/>
              <a:cs typeface="Arial" charset="0"/>
            </a:endParaRPr>
          </a:p>
          <a:p>
            <a:r>
              <a:rPr lang="en-US" altLang="en-US" sz="3400" b="0" dirty="0">
                <a:latin typeface="Arial" charset="0"/>
                <a:cs typeface="Arial" charset="0"/>
              </a:rPr>
              <a:t>Financial inclusion: Insurance</a:t>
            </a:r>
          </a:p>
          <a:p>
            <a:r>
              <a:rPr lang="en-US" altLang="en-US" sz="3400" b="0" dirty="0">
                <a:latin typeface="Arial" charset="0"/>
                <a:cs typeface="Arial" charset="0"/>
              </a:rPr>
              <a:t>Improve Coverage of Specialty eye conditions</a:t>
            </a:r>
          </a:p>
          <a:p>
            <a:r>
              <a:rPr lang="en-US" altLang="en-US" sz="3400" b="0" dirty="0">
                <a:latin typeface="Arial" charset="0"/>
                <a:cs typeface="Arial" charset="0"/>
              </a:rPr>
              <a:t>Increase in number of VCs</a:t>
            </a:r>
          </a:p>
          <a:p>
            <a:r>
              <a:rPr lang="en-US" altLang="en-US" sz="3400" b="0" dirty="0">
                <a:latin typeface="Arial" charset="0"/>
                <a:cs typeface="Arial" charset="0"/>
              </a:rPr>
              <a:t>New Hospitals </a:t>
            </a:r>
          </a:p>
          <a:p>
            <a:endParaRPr lang="en-US" altLang="en-US" sz="3400" b="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85249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7801"/>
            <a:ext cx="7772400" cy="2152702"/>
          </a:xfrm>
        </p:spPr>
        <p:txBody>
          <a:bodyPr>
            <a:normAutofit/>
          </a:bodyPr>
          <a:lstStyle/>
          <a:p>
            <a:r>
              <a:rPr lang="en-US" sz="4800" b="1" dirty="0" smtClean="0"/>
              <a:t>Evolution of </a:t>
            </a:r>
            <a:br>
              <a:rPr lang="en-US" sz="4800" b="1" dirty="0" smtClean="0"/>
            </a:br>
            <a:r>
              <a:rPr lang="en-US" sz="4800" b="1" dirty="0" smtClean="0"/>
              <a:t>Aravind Eye Care System</a:t>
            </a:r>
            <a:endParaRPr lang="en-US" sz="48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77206"/>
            <a:ext cx="6400800" cy="1785394"/>
          </a:xfrm>
        </p:spPr>
        <p:txBody>
          <a:bodyPr>
            <a:normAutofit/>
          </a:bodyPr>
          <a:lstStyle/>
          <a:p>
            <a:r>
              <a:rPr lang="en-US" sz="6600" b="1" dirty="0" smtClean="0">
                <a:solidFill>
                  <a:srgbClr val="0070C0"/>
                </a:solidFill>
              </a:rPr>
              <a:t>2004-2014</a:t>
            </a:r>
            <a:endParaRPr lang="en-US" sz="6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799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4"/>
          <p:cNvSpPr>
            <a:spLocks noGrp="1"/>
          </p:cNvSpPr>
          <p:nvPr>
            <p:ph type="title"/>
          </p:nvPr>
        </p:nvSpPr>
        <p:spPr bwMode="auto">
          <a:xfrm>
            <a:off x="457200" y="409576"/>
            <a:ext cx="8229600" cy="1038225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US" altLang="x-none" sz="4000" b="1" dirty="0">
                <a:latin typeface="Century Gothic" pitchFamily="34" charset="0"/>
              </a:rPr>
              <a:t>India’s growing elderly</a:t>
            </a: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3319187604"/>
              </p:ext>
            </p:extLst>
          </p:nvPr>
        </p:nvGraphicFramePr>
        <p:xfrm>
          <a:off x="179512" y="1676400"/>
          <a:ext cx="6068888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Line Callout 2 1"/>
          <p:cNvSpPr/>
          <p:nvPr/>
        </p:nvSpPr>
        <p:spPr>
          <a:xfrm>
            <a:off x="6553200" y="2204864"/>
            <a:ext cx="2339280" cy="1080120"/>
          </a:xfrm>
          <a:prstGeom prst="borderCallout2">
            <a:avLst>
              <a:gd name="adj1" fmla="val 18750"/>
              <a:gd name="adj2" fmla="val -8333"/>
              <a:gd name="adj3" fmla="val 19502"/>
              <a:gd name="adj4" fmla="val -45480"/>
              <a:gd name="adj5" fmla="val 170885"/>
              <a:gd name="adj6" fmla="val -76482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29" tIns="45714" rIns="91429" bIns="45714" anchor="ctr"/>
          <a:lstStyle/>
          <a:p>
            <a:pPr defTabSz="914293">
              <a:defRPr/>
            </a:pPr>
            <a:r>
              <a:rPr lang="en-US" sz="2000" b="1" dirty="0">
                <a:solidFill>
                  <a:prstClr val="black"/>
                </a:solidFill>
                <a:latin typeface="Century Gothic" pitchFamily="34" charset="0"/>
              </a:rPr>
              <a:t>8% (~100 million) people in India are 60+ years old</a:t>
            </a:r>
          </a:p>
        </p:txBody>
      </p:sp>
      <p:sp>
        <p:nvSpPr>
          <p:cNvPr id="3" name="Rectangle 2"/>
          <p:cNvSpPr/>
          <p:nvPr/>
        </p:nvSpPr>
        <p:spPr>
          <a:xfrm>
            <a:off x="3962400" y="4191000"/>
            <a:ext cx="1977752" cy="914400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anchor="ctr"/>
          <a:lstStyle/>
          <a:p>
            <a:pPr algn="ctr" defTabSz="914293">
              <a:defRPr/>
            </a:pPr>
            <a:endParaRPr lang="en-US">
              <a:solidFill>
                <a:prstClr val="white"/>
              </a:solidFill>
              <a:latin typeface="Century Gothic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4482338"/>
              </p:ext>
            </p:extLst>
          </p:nvPr>
        </p:nvGraphicFramePr>
        <p:xfrm>
          <a:off x="6564314" y="3581400"/>
          <a:ext cx="2339831" cy="1676400"/>
        </p:xfrm>
        <a:graphic>
          <a:graphicData uri="http://schemas.openxmlformats.org/drawingml/2006/table">
            <a:tbl>
              <a:tblPr firstRow="1" bandRow="1" bandCol="1">
                <a:tableStyleId>{F2DE63D5-997A-4646-A377-4702673A728D}</a:tableStyleId>
              </a:tblPr>
              <a:tblGrid>
                <a:gridCol w="1081383"/>
                <a:gridCol w="1258448"/>
              </a:tblGrid>
              <a:tr h="33528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entury Gothic" pitchFamily="34" charset="0"/>
                        </a:rPr>
                        <a:t>Country</a:t>
                      </a:r>
                      <a:endParaRPr lang="en-US" sz="1600" dirty="0">
                        <a:latin typeface="Century Gothic" pitchFamily="34" charset="0"/>
                      </a:endParaRPr>
                    </a:p>
                  </a:txBody>
                  <a:tcPr marL="91429" marR="91429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entury Gothic" pitchFamily="34" charset="0"/>
                        </a:rPr>
                        <a:t>% Pop 60+</a:t>
                      </a:r>
                      <a:endParaRPr lang="en-US" sz="1600" dirty="0">
                        <a:latin typeface="Century Gothic" pitchFamily="34" charset="0"/>
                      </a:endParaRPr>
                    </a:p>
                  </a:txBody>
                  <a:tcPr marL="91429" marR="91429"/>
                </a:tc>
              </a:tr>
              <a:tr h="33528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entury Gothic" pitchFamily="34" charset="0"/>
                        </a:rPr>
                        <a:t>Japan</a:t>
                      </a:r>
                      <a:endParaRPr lang="en-US" sz="1600" dirty="0">
                        <a:latin typeface="Century Gothic" pitchFamily="34" charset="0"/>
                      </a:endParaRPr>
                    </a:p>
                  </a:txBody>
                  <a:tcPr marL="91429" marR="91429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entury Gothic" pitchFamily="34" charset="0"/>
                        </a:rPr>
                        <a:t>25%</a:t>
                      </a:r>
                      <a:endParaRPr lang="en-US" sz="1600" dirty="0">
                        <a:latin typeface="Century Gothic" pitchFamily="34" charset="0"/>
                      </a:endParaRPr>
                    </a:p>
                  </a:txBody>
                  <a:tcPr marL="91429" marR="91429"/>
                </a:tc>
              </a:tr>
              <a:tr h="33528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entury Gothic" pitchFamily="34" charset="0"/>
                        </a:rPr>
                        <a:t>US</a:t>
                      </a:r>
                      <a:endParaRPr lang="en-US" sz="1600" dirty="0">
                        <a:latin typeface="Century Gothic" pitchFamily="34" charset="0"/>
                      </a:endParaRPr>
                    </a:p>
                  </a:txBody>
                  <a:tcPr marL="91429" marR="91429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entury Gothic" pitchFamily="34" charset="0"/>
                        </a:rPr>
                        <a:t>17%</a:t>
                      </a:r>
                      <a:endParaRPr lang="en-US" sz="1600" dirty="0">
                        <a:latin typeface="Century Gothic" pitchFamily="34" charset="0"/>
                      </a:endParaRPr>
                    </a:p>
                  </a:txBody>
                  <a:tcPr marL="91429" marR="91429"/>
                </a:tc>
              </a:tr>
              <a:tr h="33528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entury Gothic" pitchFamily="34" charset="0"/>
                        </a:rPr>
                        <a:t>Australia</a:t>
                      </a:r>
                      <a:endParaRPr lang="en-US" sz="1600" dirty="0">
                        <a:latin typeface="Century Gothic" pitchFamily="34" charset="0"/>
                      </a:endParaRPr>
                    </a:p>
                  </a:txBody>
                  <a:tcPr marL="91429" marR="91429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entury Gothic" pitchFamily="34" charset="0"/>
                        </a:rPr>
                        <a:t>15%</a:t>
                      </a:r>
                      <a:endParaRPr lang="en-US" sz="1600" dirty="0">
                        <a:latin typeface="Century Gothic" pitchFamily="34" charset="0"/>
                      </a:endParaRPr>
                    </a:p>
                  </a:txBody>
                  <a:tcPr marL="91429" marR="91429"/>
                </a:tc>
              </a:tr>
              <a:tr h="33528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entury Gothic" pitchFamily="34" charset="0"/>
                        </a:rPr>
                        <a:t>China</a:t>
                      </a:r>
                      <a:endParaRPr lang="en-US" sz="1600" dirty="0">
                        <a:latin typeface="Century Gothic" pitchFamily="34" charset="0"/>
                      </a:endParaRPr>
                    </a:p>
                  </a:txBody>
                  <a:tcPr marL="91429" marR="91429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entury Gothic" pitchFamily="34" charset="0"/>
                        </a:rPr>
                        <a:t>12%</a:t>
                      </a:r>
                      <a:endParaRPr lang="en-US" sz="1600" dirty="0">
                        <a:latin typeface="Century Gothic" pitchFamily="34" charset="0"/>
                      </a:endParaRPr>
                    </a:p>
                  </a:txBody>
                  <a:tcPr marL="91429" marR="91429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1423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4362169"/>
              </p:ext>
            </p:extLst>
          </p:nvPr>
        </p:nvGraphicFramePr>
        <p:xfrm>
          <a:off x="381000" y="1971676"/>
          <a:ext cx="8382000" cy="45757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2000"/>
                <a:gridCol w="2032000"/>
                <a:gridCol w="1397000"/>
                <a:gridCol w="1397000"/>
                <a:gridCol w="1397000"/>
                <a:gridCol w="1397000"/>
              </a:tblGrid>
              <a:tr h="579144">
                <a:tc rowSpan="2">
                  <a:txBody>
                    <a:bodyPr/>
                    <a:lstStyle/>
                    <a:p>
                      <a:pPr algn="ctr"/>
                      <a:endParaRPr lang="en-US" sz="3200" b="1" dirty="0"/>
                    </a:p>
                  </a:txBody>
                  <a:tcPr marT="45713" marB="45713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3200" b="1" dirty="0" smtClean="0"/>
                        <a:t>TN</a:t>
                      </a:r>
                      <a:endParaRPr lang="en-US" sz="3200" b="1" dirty="0"/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/>
                        <a:t>2011</a:t>
                      </a:r>
                      <a:endParaRPr lang="en-US" sz="3200" b="1" dirty="0"/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/>
                        <a:t>2016</a:t>
                      </a:r>
                      <a:endParaRPr lang="en-US" sz="3200" b="1" dirty="0"/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/>
                        <a:t>2021</a:t>
                      </a:r>
                      <a:endParaRPr lang="en-US" sz="3200" b="1" dirty="0"/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/>
                        <a:t>2026</a:t>
                      </a:r>
                      <a:endParaRPr lang="en-US" sz="3200" b="1" dirty="0"/>
                    </a:p>
                  </a:txBody>
                  <a:tcPr marT="45713" marB="45713"/>
                </a:tc>
              </a:tr>
              <a:tr h="45718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 marT="45710" marB="45710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In Millions</a:t>
                      </a:r>
                      <a:endParaRPr lang="en-US" sz="2400" b="1" dirty="0"/>
                    </a:p>
                  </a:txBody>
                  <a:tcPr marT="45713" marB="45713"/>
                </a:tc>
                <a:tc h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10" marB="45710"/>
                </a:tc>
                <a:tc h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10" marB="45710"/>
                </a:tc>
                <a:tc h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10" marB="45710"/>
                </a:tc>
              </a:tr>
              <a:tr h="521732">
                <a:tc>
                  <a:txBody>
                    <a:bodyPr/>
                    <a:lstStyle/>
                    <a:p>
                      <a:endParaRPr lang="en-US" sz="2400" b="1" u="none" dirty="0" smtClean="0"/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u="none" dirty="0" smtClean="0"/>
                        <a:t>Population</a:t>
                      </a:r>
                    </a:p>
                  </a:txBody>
                  <a:tcPr marT="45713" marB="4571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1" dirty="0" smtClean="0"/>
                        <a:t>67.4</a:t>
                      </a:r>
                      <a:r>
                        <a:rPr lang="en-US" sz="2800" b="1" baseline="0" dirty="0" smtClean="0"/>
                        <a:t> </a:t>
                      </a:r>
                      <a:endParaRPr lang="en-US" sz="2800" b="1" dirty="0"/>
                    </a:p>
                  </a:txBody>
                  <a:tcPr marT="45713" marB="4571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1" dirty="0" smtClean="0"/>
                        <a:t>69.3</a:t>
                      </a:r>
                    </a:p>
                  </a:txBody>
                  <a:tcPr marT="45713" marB="4571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1" dirty="0" smtClean="0"/>
                        <a:t>70.8</a:t>
                      </a:r>
                      <a:endParaRPr lang="en-US" sz="2800" b="1" dirty="0"/>
                    </a:p>
                  </a:txBody>
                  <a:tcPr marT="45713" marB="4571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1" dirty="0" smtClean="0"/>
                        <a:t>71.8</a:t>
                      </a:r>
                      <a:endParaRPr lang="en-US" sz="2800" b="1" dirty="0"/>
                    </a:p>
                  </a:txBody>
                  <a:tcPr marT="45713" marB="45713" anchor="ctr"/>
                </a:tc>
              </a:tr>
              <a:tr h="704827">
                <a:tc rowSpan="4">
                  <a:txBody>
                    <a:bodyPr/>
                    <a:lstStyle/>
                    <a:p>
                      <a:pPr algn="ctr"/>
                      <a:r>
                        <a:rPr lang="en-US" sz="3200" b="1" dirty="0" smtClean="0"/>
                        <a:t>Age group</a:t>
                      </a:r>
                      <a:endParaRPr lang="en-US" sz="3200" b="1" dirty="0"/>
                    </a:p>
                  </a:txBody>
                  <a:tcPr marT="45713" marB="45713" vert="vert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1" dirty="0" smtClean="0"/>
                        <a:t>0 -14</a:t>
                      </a:r>
                      <a:endParaRPr lang="en-US" sz="2800" b="1" dirty="0"/>
                    </a:p>
                  </a:txBody>
                  <a:tcPr marT="45713" marB="4571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/>
                        <a:t>23%</a:t>
                      </a:r>
                      <a:endParaRPr lang="en-US" sz="2400" b="1" dirty="0"/>
                    </a:p>
                  </a:txBody>
                  <a:tcPr marT="45713" marB="4571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/>
                        <a:t>21%</a:t>
                      </a:r>
                      <a:endParaRPr lang="en-US" sz="2400" b="1" dirty="0"/>
                    </a:p>
                  </a:txBody>
                  <a:tcPr marT="45713" marB="4571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/>
                        <a:t>20%</a:t>
                      </a:r>
                      <a:endParaRPr lang="en-US" sz="2400" b="1" dirty="0"/>
                    </a:p>
                  </a:txBody>
                  <a:tcPr marT="45713" marB="4571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/>
                        <a:t>19%</a:t>
                      </a:r>
                      <a:endParaRPr lang="en-US" sz="2400" b="1" dirty="0"/>
                    </a:p>
                  </a:txBody>
                  <a:tcPr marT="45713" marB="45713" anchor="ctr"/>
                </a:tc>
              </a:tr>
              <a:tr h="704827">
                <a:tc vMerge="1"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1" dirty="0" smtClean="0"/>
                        <a:t>15 – 49 </a:t>
                      </a:r>
                      <a:endParaRPr lang="en-US" sz="2800" b="1" dirty="0"/>
                    </a:p>
                  </a:txBody>
                  <a:tcPr marT="45713" marB="4571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/>
                        <a:t>56%</a:t>
                      </a:r>
                      <a:endParaRPr lang="en-US" sz="2400" b="1" dirty="0"/>
                    </a:p>
                  </a:txBody>
                  <a:tcPr marT="45713" marB="4571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/>
                        <a:t>54%</a:t>
                      </a:r>
                      <a:endParaRPr lang="en-US" sz="2400" b="1" dirty="0"/>
                    </a:p>
                  </a:txBody>
                  <a:tcPr marT="45713" marB="4571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/>
                        <a:t>53%</a:t>
                      </a:r>
                      <a:endParaRPr lang="en-US" sz="2400" b="1" dirty="0"/>
                    </a:p>
                  </a:txBody>
                  <a:tcPr marT="45713" marB="4571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/>
                        <a:t>51%</a:t>
                      </a:r>
                      <a:endParaRPr lang="en-US" sz="2400" b="1" dirty="0"/>
                    </a:p>
                  </a:txBody>
                  <a:tcPr marT="45713" marB="45713" anchor="ctr"/>
                </a:tc>
              </a:tr>
              <a:tr h="704827">
                <a:tc vMerge="1"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1" dirty="0" smtClean="0"/>
                        <a:t>50-60</a:t>
                      </a:r>
                      <a:endParaRPr lang="en-US" sz="2800" b="1" dirty="0"/>
                    </a:p>
                  </a:txBody>
                  <a:tcPr marT="45713" marB="4571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/>
                        <a:t>10%</a:t>
                      </a:r>
                      <a:endParaRPr lang="en-US" sz="2400" b="1" dirty="0"/>
                    </a:p>
                  </a:txBody>
                  <a:tcPr marT="45713" marB="4571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/>
                        <a:t>11%</a:t>
                      </a:r>
                      <a:endParaRPr lang="en-US" sz="2400" b="1" dirty="0"/>
                    </a:p>
                  </a:txBody>
                  <a:tcPr marT="45713" marB="4571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/>
                        <a:t>12%</a:t>
                      </a:r>
                      <a:endParaRPr lang="en-US" sz="2400" b="1" dirty="0"/>
                    </a:p>
                  </a:txBody>
                  <a:tcPr marT="45713" marB="4571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/>
                        <a:t>13%</a:t>
                      </a:r>
                      <a:endParaRPr lang="en-US" sz="2400" b="1" dirty="0"/>
                    </a:p>
                  </a:txBody>
                  <a:tcPr marT="45713" marB="45713" anchor="ctr"/>
                </a:tc>
              </a:tr>
              <a:tr h="903246">
                <a:tc vMerge="1"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1" dirty="0" smtClean="0"/>
                        <a:t>60+</a:t>
                      </a:r>
                      <a:endParaRPr lang="en-US" sz="2800" b="1" dirty="0"/>
                    </a:p>
                  </a:txBody>
                  <a:tcPr marT="45713" marB="4571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/>
                        <a:t>11%</a:t>
                      </a:r>
                      <a:endParaRPr lang="en-US" sz="2400" b="1" dirty="0"/>
                    </a:p>
                  </a:txBody>
                  <a:tcPr marT="45713" marB="4571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/>
                        <a:t>13%</a:t>
                      </a:r>
                      <a:endParaRPr lang="en-US" sz="2400" b="1" dirty="0"/>
                    </a:p>
                  </a:txBody>
                  <a:tcPr marT="45713" marB="4571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/>
                        <a:t>15%</a:t>
                      </a:r>
                      <a:endParaRPr lang="en-US" sz="2400" b="1" dirty="0"/>
                    </a:p>
                  </a:txBody>
                  <a:tcPr marT="45713" marB="4571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/>
                        <a:t>17%</a:t>
                      </a:r>
                      <a:endParaRPr lang="en-US" sz="2400" b="1" dirty="0"/>
                    </a:p>
                  </a:txBody>
                  <a:tcPr marT="45713" marB="45713" anchor="ctr"/>
                </a:tc>
              </a:tr>
            </a:tbl>
          </a:graphicData>
        </a:graphic>
      </p:graphicFrame>
      <p:sp>
        <p:nvSpPr>
          <p:cNvPr id="25603" name="Title 2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en-US" altLang="en-US" sz="4000" b="1" dirty="0" smtClean="0">
                <a:solidFill>
                  <a:schemeClr val="tx1"/>
                </a:solidFill>
              </a:rPr>
              <a:t>Tamil Nadu:( Service Area)</a:t>
            </a:r>
            <a:br>
              <a:rPr lang="en-US" altLang="en-US" sz="4000" b="1" dirty="0" smtClean="0">
                <a:solidFill>
                  <a:schemeClr val="tx1"/>
                </a:solidFill>
              </a:rPr>
            </a:br>
            <a:r>
              <a:rPr lang="en-US" altLang="en-US" sz="4000" b="1" dirty="0" smtClean="0">
                <a:solidFill>
                  <a:schemeClr val="tx1"/>
                </a:solidFill>
              </a:rPr>
              <a:t>Population – Age distribution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90600" y="3581400"/>
            <a:ext cx="7848600" cy="1323439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 defTabSz="914293"/>
            <a:r>
              <a:rPr lang="en-US" sz="4000" b="1" dirty="0" smtClean="0">
                <a:solidFill>
                  <a:srgbClr val="000000"/>
                </a:solidFill>
              </a:rPr>
              <a:t>50 + population will increase </a:t>
            </a:r>
          </a:p>
          <a:p>
            <a:pPr algn="ctr" defTabSz="914293"/>
            <a:r>
              <a:rPr lang="en-US" sz="4000" b="1" dirty="0" smtClean="0">
                <a:solidFill>
                  <a:srgbClr val="000000"/>
                </a:solidFill>
              </a:rPr>
              <a:t>by 4 Million</a:t>
            </a:r>
            <a:endParaRPr lang="en-US" sz="4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3402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381000"/>
            <a:ext cx="8610600" cy="1447800"/>
          </a:xfrm>
        </p:spPr>
        <p:txBody>
          <a:bodyPr lIns="90478" tIns="44445" rIns="90478" bIns="44445" anchor="ctr"/>
          <a:lstStyle/>
          <a:p>
            <a:pPr eaLnBrk="1" hangingPunct="1"/>
            <a:r>
              <a:rPr lang="en-US" altLang="en-US" sz="3600" b="1" dirty="0">
                <a:solidFill>
                  <a:schemeClr val="tx1"/>
                </a:solidFill>
              </a:rPr>
              <a:t>Blindness Categories based on Presenting Vision in 50+ Population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2362200"/>
            <a:ext cx="4038600" cy="2362200"/>
          </a:xfrm>
        </p:spPr>
        <p:txBody>
          <a:bodyPr lIns="90478" tIns="44445" rIns="90478" bIns="44445"/>
          <a:lstStyle/>
          <a:p>
            <a:pPr eaLnBrk="1" hangingPunct="1"/>
            <a:r>
              <a:rPr lang="en-US" altLang="en-US" smtClean="0"/>
              <a:t>Blind in one or both eyes: 16.2%</a:t>
            </a:r>
          </a:p>
          <a:p>
            <a:pPr eaLnBrk="1" hangingPunct="1"/>
            <a:r>
              <a:rPr lang="en-US" altLang="en-US" smtClean="0"/>
              <a:t>Low vision: 21.3%</a:t>
            </a:r>
          </a:p>
          <a:p>
            <a:pPr lvl="1" eaLnBrk="1" hangingPunct="1">
              <a:buFont typeface="Wingdings" pitchFamily="2" charset="2"/>
              <a:buNone/>
            </a:pPr>
            <a:endParaRPr lang="en-US" altLang="en-US" smtClean="0"/>
          </a:p>
        </p:txBody>
      </p:sp>
      <p:sp>
        <p:nvSpPr>
          <p:cNvPr id="20484" name="Text Box 5"/>
          <p:cNvSpPr txBox="1">
            <a:spLocks noChangeArrowheads="1"/>
          </p:cNvSpPr>
          <p:nvPr/>
        </p:nvSpPr>
        <p:spPr bwMode="auto">
          <a:xfrm>
            <a:off x="152400" y="5060950"/>
            <a:ext cx="4343400" cy="1200316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29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AFD00"/>
                </a:solidFill>
                <a:latin typeface="Times New Roman" pitchFamily="18" charset="0"/>
              </a:rPr>
              <a:t>2007 survey of 50 + population </a:t>
            </a:r>
            <a:br>
              <a:rPr lang="en-US" altLang="en-US" sz="2400" b="1">
                <a:solidFill>
                  <a:srgbClr val="FAFD00"/>
                </a:solidFill>
                <a:latin typeface="Times New Roman" pitchFamily="18" charset="0"/>
              </a:rPr>
            </a:br>
            <a:r>
              <a:rPr lang="en-US" altLang="en-US" sz="2400" b="1">
                <a:solidFill>
                  <a:srgbClr val="FAFD00"/>
                </a:solidFill>
                <a:latin typeface="Times New Roman" pitchFamily="18" charset="0"/>
              </a:rPr>
              <a:t>Rapid Assessment of Avoidable Blindness</a:t>
            </a:r>
          </a:p>
        </p:txBody>
      </p:sp>
      <p:sp>
        <p:nvSpPr>
          <p:cNvPr id="20485" name="AutoShape 6"/>
          <p:cNvSpPr>
            <a:spLocks noChangeAspect="1" noChangeArrowheads="1" noTextEdit="1"/>
          </p:cNvSpPr>
          <p:nvPr/>
        </p:nvSpPr>
        <p:spPr bwMode="auto">
          <a:xfrm>
            <a:off x="4572000" y="2209800"/>
            <a:ext cx="4419600" cy="3521075"/>
          </a:xfrm>
          <a:prstGeom prst="rect">
            <a:avLst/>
          </a:prstGeom>
          <a:solidFill>
            <a:srgbClr val="CC6600"/>
          </a:solidFill>
          <a:ln>
            <a:noFill/>
          </a:ln>
          <a:effectLst>
            <a:outerShdw dist="45791" dir="2021404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/>
          <a:p>
            <a:pPr defTabSz="91429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486" name="Rectangle 7"/>
          <p:cNvSpPr>
            <a:spLocks noChangeArrowheads="1"/>
          </p:cNvSpPr>
          <p:nvPr/>
        </p:nvSpPr>
        <p:spPr bwMode="auto">
          <a:xfrm>
            <a:off x="4605338" y="2243139"/>
            <a:ext cx="4352925" cy="34623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29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0487" name="Freeform 8"/>
          <p:cNvSpPr>
            <a:spLocks/>
          </p:cNvSpPr>
          <p:nvPr/>
        </p:nvSpPr>
        <p:spPr bwMode="auto">
          <a:xfrm>
            <a:off x="5602288" y="2889251"/>
            <a:ext cx="2630487" cy="2735263"/>
          </a:xfrm>
          <a:custGeom>
            <a:avLst/>
            <a:gdLst>
              <a:gd name="T0" fmla="*/ 2147483647 w 1528"/>
              <a:gd name="T1" fmla="*/ 2147483647 h 1589"/>
              <a:gd name="T2" fmla="*/ 2147483647 w 1528"/>
              <a:gd name="T3" fmla="*/ 2147483647 h 1589"/>
              <a:gd name="T4" fmla="*/ 2147483647 w 1528"/>
              <a:gd name="T5" fmla="*/ 2147483647 h 1589"/>
              <a:gd name="T6" fmla="*/ 2147483647 w 1528"/>
              <a:gd name="T7" fmla="*/ 2147483647 h 1589"/>
              <a:gd name="T8" fmla="*/ 2147483647 w 1528"/>
              <a:gd name="T9" fmla="*/ 2147483647 h 1589"/>
              <a:gd name="T10" fmla="*/ 2147483647 w 1528"/>
              <a:gd name="T11" fmla="*/ 2147483647 h 1589"/>
              <a:gd name="T12" fmla="*/ 2147483647 w 1528"/>
              <a:gd name="T13" fmla="*/ 2147483647 h 1589"/>
              <a:gd name="T14" fmla="*/ 2147483647 w 1528"/>
              <a:gd name="T15" fmla="*/ 2147483647 h 1589"/>
              <a:gd name="T16" fmla="*/ 2147483647 w 1528"/>
              <a:gd name="T17" fmla="*/ 2147483647 h 1589"/>
              <a:gd name="T18" fmla="*/ 2147483647 w 1528"/>
              <a:gd name="T19" fmla="*/ 2147483647 h 1589"/>
              <a:gd name="T20" fmla="*/ 2147483647 w 1528"/>
              <a:gd name="T21" fmla="*/ 2147483647 h 1589"/>
              <a:gd name="T22" fmla="*/ 2147483647 w 1528"/>
              <a:gd name="T23" fmla="*/ 2147483647 h 1589"/>
              <a:gd name="T24" fmla="*/ 2147483647 w 1528"/>
              <a:gd name="T25" fmla="*/ 2147483647 h 1589"/>
              <a:gd name="T26" fmla="*/ 2147483647 w 1528"/>
              <a:gd name="T27" fmla="*/ 2147483647 h 1589"/>
              <a:gd name="T28" fmla="*/ 2147483647 w 1528"/>
              <a:gd name="T29" fmla="*/ 2147483647 h 1589"/>
              <a:gd name="T30" fmla="*/ 2147483647 w 1528"/>
              <a:gd name="T31" fmla="*/ 2147483647 h 1589"/>
              <a:gd name="T32" fmla="*/ 2147483647 w 1528"/>
              <a:gd name="T33" fmla="*/ 2147483647 h 1589"/>
              <a:gd name="T34" fmla="*/ 2147483647 w 1528"/>
              <a:gd name="T35" fmla="*/ 2147483647 h 1589"/>
              <a:gd name="T36" fmla="*/ 2147483647 w 1528"/>
              <a:gd name="T37" fmla="*/ 2147483647 h 1589"/>
              <a:gd name="T38" fmla="*/ 2147483647 w 1528"/>
              <a:gd name="T39" fmla="*/ 2147483647 h 1589"/>
              <a:gd name="T40" fmla="*/ 2147483647 w 1528"/>
              <a:gd name="T41" fmla="*/ 2147483647 h 1589"/>
              <a:gd name="T42" fmla="*/ 2147483647 w 1528"/>
              <a:gd name="T43" fmla="*/ 2147483647 h 1589"/>
              <a:gd name="T44" fmla="*/ 2147483647 w 1528"/>
              <a:gd name="T45" fmla="*/ 2147483647 h 1589"/>
              <a:gd name="T46" fmla="*/ 2147483647 w 1528"/>
              <a:gd name="T47" fmla="*/ 2147483647 h 1589"/>
              <a:gd name="T48" fmla="*/ 2147483647 w 1528"/>
              <a:gd name="T49" fmla="*/ 2147483647 h 1589"/>
              <a:gd name="T50" fmla="*/ 2147483647 w 1528"/>
              <a:gd name="T51" fmla="*/ 2147483647 h 1589"/>
              <a:gd name="T52" fmla="*/ 2147483647 w 1528"/>
              <a:gd name="T53" fmla="*/ 2147483647 h 1589"/>
              <a:gd name="T54" fmla="*/ 2147483647 w 1528"/>
              <a:gd name="T55" fmla="*/ 2147483647 h 1589"/>
              <a:gd name="T56" fmla="*/ 2147483647 w 1528"/>
              <a:gd name="T57" fmla="*/ 2147483647 h 1589"/>
              <a:gd name="T58" fmla="*/ 2147483647 w 1528"/>
              <a:gd name="T59" fmla="*/ 2147483647 h 1589"/>
              <a:gd name="T60" fmla="*/ 2147483647 w 1528"/>
              <a:gd name="T61" fmla="*/ 2147483647 h 1589"/>
              <a:gd name="T62" fmla="*/ 2147483647 w 1528"/>
              <a:gd name="T63" fmla="*/ 2147483647 h 1589"/>
              <a:gd name="T64" fmla="*/ 2147483647 w 1528"/>
              <a:gd name="T65" fmla="*/ 2147483647 h 1589"/>
              <a:gd name="T66" fmla="*/ 2147483647 w 1528"/>
              <a:gd name="T67" fmla="*/ 2147483647 h 1589"/>
              <a:gd name="T68" fmla="*/ 2147483647 w 1528"/>
              <a:gd name="T69" fmla="*/ 2147483647 h 1589"/>
              <a:gd name="T70" fmla="*/ 2147483647 w 1528"/>
              <a:gd name="T71" fmla="*/ 2147483647 h 1589"/>
              <a:gd name="T72" fmla="*/ 2147483647 w 1528"/>
              <a:gd name="T73" fmla="*/ 2147483647 h 1589"/>
              <a:gd name="T74" fmla="*/ 2147483647 w 1528"/>
              <a:gd name="T75" fmla="*/ 2147483647 h 1589"/>
              <a:gd name="T76" fmla="*/ 2147483647 w 1528"/>
              <a:gd name="T77" fmla="*/ 2147483647 h 1589"/>
              <a:gd name="T78" fmla="*/ 2147483647 w 1528"/>
              <a:gd name="T79" fmla="*/ 2147483647 h 1589"/>
              <a:gd name="T80" fmla="*/ 2147483647 w 1528"/>
              <a:gd name="T81" fmla="*/ 2147483647 h 1589"/>
              <a:gd name="T82" fmla="*/ 2147483647 w 1528"/>
              <a:gd name="T83" fmla="*/ 2147483647 h 1589"/>
              <a:gd name="T84" fmla="*/ 2147483647 w 1528"/>
              <a:gd name="T85" fmla="*/ 2147483647 h 1589"/>
              <a:gd name="T86" fmla="*/ 2147483647 w 1528"/>
              <a:gd name="T87" fmla="*/ 2147483647 h 1589"/>
              <a:gd name="T88" fmla="*/ 2147483647 w 1528"/>
              <a:gd name="T89" fmla="*/ 2147483647 h 1589"/>
              <a:gd name="T90" fmla="*/ 2147483647 w 1528"/>
              <a:gd name="T91" fmla="*/ 2147483647 h 1589"/>
              <a:gd name="T92" fmla="*/ 2147483647 w 1528"/>
              <a:gd name="T93" fmla="*/ 2147483647 h 1589"/>
              <a:gd name="T94" fmla="*/ 2147483647 w 1528"/>
              <a:gd name="T95" fmla="*/ 2147483647 h 1589"/>
              <a:gd name="T96" fmla="*/ 2147483647 w 1528"/>
              <a:gd name="T97" fmla="*/ 2147483647 h 1589"/>
              <a:gd name="T98" fmla="*/ 2147483647 w 1528"/>
              <a:gd name="T99" fmla="*/ 2147483647 h 1589"/>
              <a:gd name="T100" fmla="*/ 2147483647 w 1528"/>
              <a:gd name="T101" fmla="*/ 2147483647 h 1589"/>
              <a:gd name="T102" fmla="*/ 2147483647 w 1528"/>
              <a:gd name="T103" fmla="*/ 2147483647 h 1589"/>
              <a:gd name="T104" fmla="*/ 2147483647 w 1528"/>
              <a:gd name="T105" fmla="*/ 2147483647 h 1589"/>
              <a:gd name="T106" fmla="*/ 2147483647 w 1528"/>
              <a:gd name="T107" fmla="*/ 2147483647 h 1589"/>
              <a:gd name="T108" fmla="*/ 2147483647 w 1528"/>
              <a:gd name="T109" fmla="*/ 2147483647 h 1589"/>
              <a:gd name="T110" fmla="*/ 2147483647 w 1528"/>
              <a:gd name="T111" fmla="*/ 2147483647 h 1589"/>
              <a:gd name="T112" fmla="*/ 2147483647 w 1528"/>
              <a:gd name="T113" fmla="*/ 2147483647 h 1589"/>
              <a:gd name="T114" fmla="*/ 2147483647 w 1528"/>
              <a:gd name="T115" fmla="*/ 2147483647 h 1589"/>
              <a:gd name="T116" fmla="*/ 2147483647 w 1528"/>
              <a:gd name="T117" fmla="*/ 2147483647 h 1589"/>
              <a:gd name="T118" fmla="*/ 2147483647 w 1528"/>
              <a:gd name="T119" fmla="*/ 2147483647 h 1589"/>
              <a:gd name="T120" fmla="*/ 2147483647 w 1528"/>
              <a:gd name="T121" fmla="*/ 2147483647 h 1589"/>
              <a:gd name="T122" fmla="*/ 2147483647 w 1528"/>
              <a:gd name="T123" fmla="*/ 2147483647 h 1589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528"/>
              <a:gd name="T187" fmla="*/ 0 h 1589"/>
              <a:gd name="T188" fmla="*/ 1528 w 1528"/>
              <a:gd name="T189" fmla="*/ 1589 h 1589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528" h="1589">
                <a:moveTo>
                  <a:pt x="735" y="0"/>
                </a:moveTo>
                <a:lnTo>
                  <a:pt x="747" y="0"/>
                </a:lnTo>
                <a:lnTo>
                  <a:pt x="762" y="0"/>
                </a:lnTo>
                <a:lnTo>
                  <a:pt x="774" y="0"/>
                </a:lnTo>
                <a:lnTo>
                  <a:pt x="789" y="0"/>
                </a:lnTo>
                <a:lnTo>
                  <a:pt x="805" y="3"/>
                </a:lnTo>
                <a:lnTo>
                  <a:pt x="816" y="3"/>
                </a:lnTo>
                <a:lnTo>
                  <a:pt x="832" y="3"/>
                </a:lnTo>
                <a:lnTo>
                  <a:pt x="844" y="7"/>
                </a:lnTo>
                <a:lnTo>
                  <a:pt x="859" y="7"/>
                </a:lnTo>
                <a:lnTo>
                  <a:pt x="871" y="11"/>
                </a:lnTo>
                <a:lnTo>
                  <a:pt x="886" y="15"/>
                </a:lnTo>
                <a:lnTo>
                  <a:pt x="898" y="15"/>
                </a:lnTo>
                <a:lnTo>
                  <a:pt x="913" y="19"/>
                </a:lnTo>
                <a:lnTo>
                  <a:pt x="925" y="23"/>
                </a:lnTo>
                <a:lnTo>
                  <a:pt x="940" y="27"/>
                </a:lnTo>
                <a:lnTo>
                  <a:pt x="952" y="30"/>
                </a:lnTo>
                <a:lnTo>
                  <a:pt x="967" y="34"/>
                </a:lnTo>
                <a:lnTo>
                  <a:pt x="979" y="38"/>
                </a:lnTo>
                <a:lnTo>
                  <a:pt x="991" y="42"/>
                </a:lnTo>
                <a:lnTo>
                  <a:pt x="1006" y="46"/>
                </a:lnTo>
                <a:lnTo>
                  <a:pt x="1018" y="50"/>
                </a:lnTo>
                <a:lnTo>
                  <a:pt x="1033" y="58"/>
                </a:lnTo>
                <a:lnTo>
                  <a:pt x="1045" y="61"/>
                </a:lnTo>
                <a:lnTo>
                  <a:pt x="1056" y="69"/>
                </a:lnTo>
                <a:lnTo>
                  <a:pt x="1068" y="73"/>
                </a:lnTo>
                <a:lnTo>
                  <a:pt x="1083" y="81"/>
                </a:lnTo>
                <a:lnTo>
                  <a:pt x="1095" y="85"/>
                </a:lnTo>
                <a:lnTo>
                  <a:pt x="1107" y="92"/>
                </a:lnTo>
                <a:lnTo>
                  <a:pt x="1118" y="100"/>
                </a:lnTo>
                <a:lnTo>
                  <a:pt x="1130" y="104"/>
                </a:lnTo>
                <a:lnTo>
                  <a:pt x="1141" y="112"/>
                </a:lnTo>
                <a:lnTo>
                  <a:pt x="1153" y="119"/>
                </a:lnTo>
                <a:lnTo>
                  <a:pt x="1165" y="127"/>
                </a:lnTo>
                <a:lnTo>
                  <a:pt x="1176" y="135"/>
                </a:lnTo>
                <a:lnTo>
                  <a:pt x="1188" y="143"/>
                </a:lnTo>
                <a:lnTo>
                  <a:pt x="1199" y="150"/>
                </a:lnTo>
                <a:lnTo>
                  <a:pt x="1211" y="158"/>
                </a:lnTo>
                <a:lnTo>
                  <a:pt x="1223" y="166"/>
                </a:lnTo>
                <a:lnTo>
                  <a:pt x="1234" y="177"/>
                </a:lnTo>
                <a:lnTo>
                  <a:pt x="1246" y="185"/>
                </a:lnTo>
                <a:lnTo>
                  <a:pt x="1254" y="193"/>
                </a:lnTo>
                <a:lnTo>
                  <a:pt x="1265" y="204"/>
                </a:lnTo>
                <a:lnTo>
                  <a:pt x="1277" y="212"/>
                </a:lnTo>
                <a:lnTo>
                  <a:pt x="1284" y="220"/>
                </a:lnTo>
                <a:lnTo>
                  <a:pt x="1296" y="232"/>
                </a:lnTo>
                <a:lnTo>
                  <a:pt x="1304" y="239"/>
                </a:lnTo>
                <a:lnTo>
                  <a:pt x="1315" y="251"/>
                </a:lnTo>
                <a:lnTo>
                  <a:pt x="1323" y="263"/>
                </a:lnTo>
                <a:lnTo>
                  <a:pt x="1331" y="270"/>
                </a:lnTo>
                <a:lnTo>
                  <a:pt x="1342" y="282"/>
                </a:lnTo>
                <a:lnTo>
                  <a:pt x="1350" y="293"/>
                </a:lnTo>
                <a:lnTo>
                  <a:pt x="1358" y="305"/>
                </a:lnTo>
                <a:lnTo>
                  <a:pt x="1366" y="317"/>
                </a:lnTo>
                <a:lnTo>
                  <a:pt x="1377" y="324"/>
                </a:lnTo>
                <a:lnTo>
                  <a:pt x="1385" y="336"/>
                </a:lnTo>
                <a:lnTo>
                  <a:pt x="1393" y="348"/>
                </a:lnTo>
                <a:lnTo>
                  <a:pt x="1400" y="359"/>
                </a:lnTo>
                <a:lnTo>
                  <a:pt x="1408" y="371"/>
                </a:lnTo>
                <a:lnTo>
                  <a:pt x="1412" y="382"/>
                </a:lnTo>
                <a:lnTo>
                  <a:pt x="1420" y="394"/>
                </a:lnTo>
                <a:lnTo>
                  <a:pt x="1428" y="409"/>
                </a:lnTo>
                <a:lnTo>
                  <a:pt x="1435" y="421"/>
                </a:lnTo>
                <a:lnTo>
                  <a:pt x="1439" y="433"/>
                </a:lnTo>
                <a:lnTo>
                  <a:pt x="1447" y="444"/>
                </a:lnTo>
                <a:lnTo>
                  <a:pt x="1455" y="456"/>
                </a:lnTo>
                <a:lnTo>
                  <a:pt x="1458" y="471"/>
                </a:lnTo>
                <a:lnTo>
                  <a:pt x="1462" y="483"/>
                </a:lnTo>
                <a:lnTo>
                  <a:pt x="1470" y="495"/>
                </a:lnTo>
                <a:lnTo>
                  <a:pt x="1474" y="510"/>
                </a:lnTo>
                <a:lnTo>
                  <a:pt x="1478" y="522"/>
                </a:lnTo>
                <a:lnTo>
                  <a:pt x="1486" y="533"/>
                </a:lnTo>
                <a:lnTo>
                  <a:pt x="1489" y="549"/>
                </a:lnTo>
                <a:lnTo>
                  <a:pt x="1493" y="560"/>
                </a:lnTo>
                <a:lnTo>
                  <a:pt x="1497" y="576"/>
                </a:lnTo>
                <a:lnTo>
                  <a:pt x="1501" y="587"/>
                </a:lnTo>
                <a:lnTo>
                  <a:pt x="1505" y="603"/>
                </a:lnTo>
                <a:lnTo>
                  <a:pt x="1505" y="614"/>
                </a:lnTo>
                <a:lnTo>
                  <a:pt x="1509" y="630"/>
                </a:lnTo>
                <a:lnTo>
                  <a:pt x="1513" y="642"/>
                </a:lnTo>
                <a:lnTo>
                  <a:pt x="1517" y="657"/>
                </a:lnTo>
                <a:lnTo>
                  <a:pt x="1517" y="669"/>
                </a:lnTo>
                <a:lnTo>
                  <a:pt x="1520" y="684"/>
                </a:lnTo>
                <a:lnTo>
                  <a:pt x="1520" y="696"/>
                </a:lnTo>
                <a:lnTo>
                  <a:pt x="1524" y="711"/>
                </a:lnTo>
                <a:lnTo>
                  <a:pt x="1524" y="723"/>
                </a:lnTo>
                <a:lnTo>
                  <a:pt x="1524" y="738"/>
                </a:lnTo>
                <a:lnTo>
                  <a:pt x="1524" y="750"/>
                </a:lnTo>
                <a:lnTo>
                  <a:pt x="1528" y="765"/>
                </a:lnTo>
                <a:lnTo>
                  <a:pt x="1528" y="781"/>
                </a:lnTo>
                <a:lnTo>
                  <a:pt x="1528" y="792"/>
                </a:lnTo>
                <a:lnTo>
                  <a:pt x="1528" y="808"/>
                </a:lnTo>
                <a:lnTo>
                  <a:pt x="1528" y="819"/>
                </a:lnTo>
                <a:lnTo>
                  <a:pt x="1524" y="835"/>
                </a:lnTo>
                <a:lnTo>
                  <a:pt x="1524" y="850"/>
                </a:lnTo>
                <a:lnTo>
                  <a:pt x="1524" y="862"/>
                </a:lnTo>
                <a:lnTo>
                  <a:pt x="1524" y="877"/>
                </a:lnTo>
                <a:lnTo>
                  <a:pt x="1520" y="889"/>
                </a:lnTo>
                <a:lnTo>
                  <a:pt x="1520" y="905"/>
                </a:lnTo>
                <a:lnTo>
                  <a:pt x="1517" y="916"/>
                </a:lnTo>
                <a:lnTo>
                  <a:pt x="1517" y="932"/>
                </a:lnTo>
                <a:lnTo>
                  <a:pt x="1513" y="943"/>
                </a:lnTo>
                <a:lnTo>
                  <a:pt x="1509" y="959"/>
                </a:lnTo>
                <a:lnTo>
                  <a:pt x="1505" y="970"/>
                </a:lnTo>
                <a:lnTo>
                  <a:pt x="1505" y="986"/>
                </a:lnTo>
                <a:lnTo>
                  <a:pt x="1501" y="997"/>
                </a:lnTo>
                <a:lnTo>
                  <a:pt x="1497" y="1013"/>
                </a:lnTo>
                <a:lnTo>
                  <a:pt x="1493" y="1024"/>
                </a:lnTo>
                <a:lnTo>
                  <a:pt x="1489" y="1040"/>
                </a:lnTo>
                <a:lnTo>
                  <a:pt x="1486" y="1052"/>
                </a:lnTo>
                <a:lnTo>
                  <a:pt x="1478" y="1067"/>
                </a:lnTo>
                <a:lnTo>
                  <a:pt x="1474" y="1079"/>
                </a:lnTo>
                <a:lnTo>
                  <a:pt x="1470" y="1090"/>
                </a:lnTo>
                <a:lnTo>
                  <a:pt x="1462" y="1106"/>
                </a:lnTo>
                <a:lnTo>
                  <a:pt x="1458" y="1117"/>
                </a:lnTo>
                <a:lnTo>
                  <a:pt x="1455" y="1129"/>
                </a:lnTo>
                <a:lnTo>
                  <a:pt x="1447" y="1140"/>
                </a:lnTo>
                <a:lnTo>
                  <a:pt x="1439" y="1156"/>
                </a:lnTo>
                <a:lnTo>
                  <a:pt x="1435" y="1168"/>
                </a:lnTo>
                <a:lnTo>
                  <a:pt x="1428" y="1179"/>
                </a:lnTo>
                <a:lnTo>
                  <a:pt x="1420" y="1191"/>
                </a:lnTo>
                <a:lnTo>
                  <a:pt x="1412" y="1202"/>
                </a:lnTo>
                <a:lnTo>
                  <a:pt x="1408" y="1214"/>
                </a:lnTo>
                <a:lnTo>
                  <a:pt x="1400" y="1226"/>
                </a:lnTo>
                <a:lnTo>
                  <a:pt x="1393" y="1237"/>
                </a:lnTo>
                <a:lnTo>
                  <a:pt x="1385" y="1249"/>
                </a:lnTo>
                <a:lnTo>
                  <a:pt x="1377" y="1260"/>
                </a:lnTo>
                <a:lnTo>
                  <a:pt x="1366" y="1272"/>
                </a:lnTo>
                <a:lnTo>
                  <a:pt x="1358" y="1284"/>
                </a:lnTo>
                <a:lnTo>
                  <a:pt x="1350" y="1295"/>
                </a:lnTo>
                <a:lnTo>
                  <a:pt x="1342" y="1303"/>
                </a:lnTo>
                <a:lnTo>
                  <a:pt x="1331" y="1315"/>
                </a:lnTo>
                <a:lnTo>
                  <a:pt x="1323" y="1326"/>
                </a:lnTo>
                <a:lnTo>
                  <a:pt x="1315" y="1334"/>
                </a:lnTo>
                <a:lnTo>
                  <a:pt x="1304" y="1345"/>
                </a:lnTo>
                <a:lnTo>
                  <a:pt x="1296" y="1357"/>
                </a:lnTo>
                <a:lnTo>
                  <a:pt x="1284" y="1365"/>
                </a:lnTo>
                <a:lnTo>
                  <a:pt x="1277" y="1376"/>
                </a:lnTo>
                <a:lnTo>
                  <a:pt x="1265" y="1384"/>
                </a:lnTo>
                <a:lnTo>
                  <a:pt x="1254" y="1392"/>
                </a:lnTo>
                <a:lnTo>
                  <a:pt x="1246" y="1403"/>
                </a:lnTo>
                <a:lnTo>
                  <a:pt x="1234" y="1411"/>
                </a:lnTo>
                <a:lnTo>
                  <a:pt x="1223" y="1419"/>
                </a:lnTo>
                <a:lnTo>
                  <a:pt x="1211" y="1427"/>
                </a:lnTo>
                <a:lnTo>
                  <a:pt x="1199" y="1438"/>
                </a:lnTo>
                <a:lnTo>
                  <a:pt x="1188" y="1446"/>
                </a:lnTo>
                <a:lnTo>
                  <a:pt x="1176" y="1454"/>
                </a:lnTo>
                <a:lnTo>
                  <a:pt x="1165" y="1462"/>
                </a:lnTo>
                <a:lnTo>
                  <a:pt x="1153" y="1469"/>
                </a:lnTo>
                <a:lnTo>
                  <a:pt x="1141" y="1473"/>
                </a:lnTo>
                <a:lnTo>
                  <a:pt x="1130" y="1481"/>
                </a:lnTo>
                <a:lnTo>
                  <a:pt x="1118" y="1489"/>
                </a:lnTo>
                <a:lnTo>
                  <a:pt x="1107" y="1496"/>
                </a:lnTo>
                <a:lnTo>
                  <a:pt x="1095" y="1500"/>
                </a:lnTo>
                <a:lnTo>
                  <a:pt x="1083" y="1508"/>
                </a:lnTo>
                <a:lnTo>
                  <a:pt x="1068" y="1512"/>
                </a:lnTo>
                <a:lnTo>
                  <a:pt x="1056" y="1520"/>
                </a:lnTo>
                <a:lnTo>
                  <a:pt x="1045" y="1523"/>
                </a:lnTo>
                <a:lnTo>
                  <a:pt x="1033" y="1531"/>
                </a:lnTo>
                <a:lnTo>
                  <a:pt x="1018" y="1535"/>
                </a:lnTo>
                <a:lnTo>
                  <a:pt x="1006" y="1539"/>
                </a:lnTo>
                <a:lnTo>
                  <a:pt x="991" y="1547"/>
                </a:lnTo>
                <a:lnTo>
                  <a:pt x="979" y="1550"/>
                </a:lnTo>
                <a:lnTo>
                  <a:pt x="967" y="1554"/>
                </a:lnTo>
                <a:lnTo>
                  <a:pt x="952" y="1558"/>
                </a:lnTo>
                <a:lnTo>
                  <a:pt x="940" y="1562"/>
                </a:lnTo>
                <a:lnTo>
                  <a:pt x="925" y="1566"/>
                </a:lnTo>
                <a:lnTo>
                  <a:pt x="913" y="1566"/>
                </a:lnTo>
                <a:lnTo>
                  <a:pt x="898" y="1570"/>
                </a:lnTo>
                <a:lnTo>
                  <a:pt x="886" y="1574"/>
                </a:lnTo>
                <a:lnTo>
                  <a:pt x="871" y="1578"/>
                </a:lnTo>
                <a:lnTo>
                  <a:pt x="859" y="1578"/>
                </a:lnTo>
                <a:lnTo>
                  <a:pt x="844" y="1581"/>
                </a:lnTo>
                <a:lnTo>
                  <a:pt x="832" y="1581"/>
                </a:lnTo>
                <a:lnTo>
                  <a:pt x="816" y="1585"/>
                </a:lnTo>
                <a:lnTo>
                  <a:pt x="805" y="1585"/>
                </a:lnTo>
                <a:lnTo>
                  <a:pt x="789" y="1585"/>
                </a:lnTo>
                <a:lnTo>
                  <a:pt x="774" y="1585"/>
                </a:lnTo>
                <a:lnTo>
                  <a:pt x="762" y="1589"/>
                </a:lnTo>
                <a:lnTo>
                  <a:pt x="747" y="1589"/>
                </a:lnTo>
                <a:lnTo>
                  <a:pt x="735" y="1589"/>
                </a:lnTo>
                <a:lnTo>
                  <a:pt x="720" y="1589"/>
                </a:lnTo>
                <a:lnTo>
                  <a:pt x="708" y="1589"/>
                </a:lnTo>
                <a:lnTo>
                  <a:pt x="693" y="1585"/>
                </a:lnTo>
                <a:lnTo>
                  <a:pt x="677" y="1585"/>
                </a:lnTo>
                <a:lnTo>
                  <a:pt x="666" y="1585"/>
                </a:lnTo>
                <a:lnTo>
                  <a:pt x="650" y="1585"/>
                </a:lnTo>
                <a:lnTo>
                  <a:pt x="639" y="1581"/>
                </a:lnTo>
                <a:lnTo>
                  <a:pt x="623" y="1581"/>
                </a:lnTo>
                <a:lnTo>
                  <a:pt x="612" y="1578"/>
                </a:lnTo>
                <a:lnTo>
                  <a:pt x="596" y="1578"/>
                </a:lnTo>
                <a:lnTo>
                  <a:pt x="584" y="1574"/>
                </a:lnTo>
                <a:lnTo>
                  <a:pt x="569" y="1570"/>
                </a:lnTo>
                <a:lnTo>
                  <a:pt x="557" y="1566"/>
                </a:lnTo>
                <a:lnTo>
                  <a:pt x="542" y="1566"/>
                </a:lnTo>
                <a:lnTo>
                  <a:pt x="530" y="1562"/>
                </a:lnTo>
                <a:lnTo>
                  <a:pt x="515" y="1558"/>
                </a:lnTo>
                <a:lnTo>
                  <a:pt x="503" y="1554"/>
                </a:lnTo>
                <a:lnTo>
                  <a:pt x="488" y="1550"/>
                </a:lnTo>
                <a:lnTo>
                  <a:pt x="476" y="1547"/>
                </a:lnTo>
                <a:lnTo>
                  <a:pt x="465" y="1539"/>
                </a:lnTo>
                <a:lnTo>
                  <a:pt x="449" y="1535"/>
                </a:lnTo>
                <a:lnTo>
                  <a:pt x="437" y="1531"/>
                </a:lnTo>
                <a:lnTo>
                  <a:pt x="426" y="1523"/>
                </a:lnTo>
                <a:lnTo>
                  <a:pt x="410" y="1520"/>
                </a:lnTo>
                <a:lnTo>
                  <a:pt x="399" y="1512"/>
                </a:lnTo>
                <a:lnTo>
                  <a:pt x="387" y="1508"/>
                </a:lnTo>
                <a:lnTo>
                  <a:pt x="376" y="1500"/>
                </a:lnTo>
                <a:lnTo>
                  <a:pt x="364" y="1496"/>
                </a:lnTo>
                <a:lnTo>
                  <a:pt x="349" y="1489"/>
                </a:lnTo>
                <a:lnTo>
                  <a:pt x="337" y="1481"/>
                </a:lnTo>
                <a:lnTo>
                  <a:pt x="325" y="1473"/>
                </a:lnTo>
                <a:lnTo>
                  <a:pt x="314" y="1469"/>
                </a:lnTo>
                <a:lnTo>
                  <a:pt x="302" y="1462"/>
                </a:lnTo>
                <a:lnTo>
                  <a:pt x="291" y="1454"/>
                </a:lnTo>
                <a:lnTo>
                  <a:pt x="279" y="1446"/>
                </a:lnTo>
                <a:lnTo>
                  <a:pt x="267" y="1438"/>
                </a:lnTo>
                <a:lnTo>
                  <a:pt x="256" y="1427"/>
                </a:lnTo>
                <a:lnTo>
                  <a:pt x="248" y="1419"/>
                </a:lnTo>
                <a:lnTo>
                  <a:pt x="236" y="1411"/>
                </a:lnTo>
                <a:lnTo>
                  <a:pt x="225" y="1403"/>
                </a:lnTo>
                <a:lnTo>
                  <a:pt x="213" y="1392"/>
                </a:lnTo>
                <a:lnTo>
                  <a:pt x="205" y="1384"/>
                </a:lnTo>
                <a:lnTo>
                  <a:pt x="194" y="1376"/>
                </a:lnTo>
                <a:lnTo>
                  <a:pt x="182" y="1365"/>
                </a:lnTo>
                <a:lnTo>
                  <a:pt x="174" y="1357"/>
                </a:lnTo>
                <a:lnTo>
                  <a:pt x="163" y="1345"/>
                </a:lnTo>
                <a:lnTo>
                  <a:pt x="155" y="1334"/>
                </a:lnTo>
                <a:lnTo>
                  <a:pt x="144" y="1326"/>
                </a:lnTo>
                <a:lnTo>
                  <a:pt x="136" y="1315"/>
                </a:lnTo>
                <a:lnTo>
                  <a:pt x="128" y="1303"/>
                </a:lnTo>
                <a:lnTo>
                  <a:pt x="116" y="1295"/>
                </a:lnTo>
                <a:lnTo>
                  <a:pt x="109" y="1284"/>
                </a:lnTo>
                <a:lnTo>
                  <a:pt x="101" y="1272"/>
                </a:lnTo>
                <a:lnTo>
                  <a:pt x="93" y="1260"/>
                </a:lnTo>
                <a:lnTo>
                  <a:pt x="86" y="1249"/>
                </a:lnTo>
                <a:lnTo>
                  <a:pt x="78" y="1237"/>
                </a:lnTo>
                <a:lnTo>
                  <a:pt x="70" y="1226"/>
                </a:lnTo>
                <a:lnTo>
                  <a:pt x="62" y="1214"/>
                </a:lnTo>
                <a:lnTo>
                  <a:pt x="55" y="1202"/>
                </a:lnTo>
                <a:lnTo>
                  <a:pt x="47" y="1191"/>
                </a:lnTo>
                <a:lnTo>
                  <a:pt x="39" y="1179"/>
                </a:lnTo>
                <a:lnTo>
                  <a:pt x="35" y="1168"/>
                </a:lnTo>
                <a:lnTo>
                  <a:pt x="28" y="1156"/>
                </a:lnTo>
                <a:lnTo>
                  <a:pt x="20" y="1140"/>
                </a:lnTo>
                <a:lnTo>
                  <a:pt x="16" y="1129"/>
                </a:lnTo>
                <a:lnTo>
                  <a:pt x="8" y="1117"/>
                </a:lnTo>
                <a:lnTo>
                  <a:pt x="4" y="1106"/>
                </a:lnTo>
                <a:lnTo>
                  <a:pt x="0" y="1090"/>
                </a:lnTo>
                <a:lnTo>
                  <a:pt x="368" y="943"/>
                </a:lnTo>
                <a:lnTo>
                  <a:pt x="372" y="947"/>
                </a:lnTo>
                <a:lnTo>
                  <a:pt x="376" y="955"/>
                </a:lnTo>
                <a:lnTo>
                  <a:pt x="376" y="963"/>
                </a:lnTo>
                <a:lnTo>
                  <a:pt x="379" y="966"/>
                </a:lnTo>
                <a:lnTo>
                  <a:pt x="383" y="974"/>
                </a:lnTo>
                <a:lnTo>
                  <a:pt x="387" y="978"/>
                </a:lnTo>
                <a:lnTo>
                  <a:pt x="391" y="986"/>
                </a:lnTo>
                <a:lnTo>
                  <a:pt x="391" y="994"/>
                </a:lnTo>
                <a:lnTo>
                  <a:pt x="395" y="997"/>
                </a:lnTo>
                <a:lnTo>
                  <a:pt x="399" y="1005"/>
                </a:lnTo>
                <a:lnTo>
                  <a:pt x="403" y="1009"/>
                </a:lnTo>
                <a:lnTo>
                  <a:pt x="407" y="1017"/>
                </a:lnTo>
                <a:lnTo>
                  <a:pt x="410" y="1021"/>
                </a:lnTo>
                <a:lnTo>
                  <a:pt x="414" y="1024"/>
                </a:lnTo>
                <a:lnTo>
                  <a:pt x="418" y="1032"/>
                </a:lnTo>
                <a:lnTo>
                  <a:pt x="422" y="1036"/>
                </a:lnTo>
                <a:lnTo>
                  <a:pt x="426" y="1044"/>
                </a:lnTo>
                <a:lnTo>
                  <a:pt x="434" y="1048"/>
                </a:lnTo>
                <a:lnTo>
                  <a:pt x="437" y="1052"/>
                </a:lnTo>
                <a:lnTo>
                  <a:pt x="441" y="1059"/>
                </a:lnTo>
                <a:lnTo>
                  <a:pt x="445" y="1063"/>
                </a:lnTo>
                <a:lnTo>
                  <a:pt x="449" y="1067"/>
                </a:lnTo>
                <a:lnTo>
                  <a:pt x="457" y="1075"/>
                </a:lnTo>
                <a:lnTo>
                  <a:pt x="461" y="1079"/>
                </a:lnTo>
                <a:lnTo>
                  <a:pt x="465" y="1082"/>
                </a:lnTo>
                <a:lnTo>
                  <a:pt x="468" y="1086"/>
                </a:lnTo>
                <a:lnTo>
                  <a:pt x="476" y="1094"/>
                </a:lnTo>
                <a:lnTo>
                  <a:pt x="480" y="1098"/>
                </a:lnTo>
                <a:lnTo>
                  <a:pt x="488" y="1102"/>
                </a:lnTo>
                <a:lnTo>
                  <a:pt x="492" y="1106"/>
                </a:lnTo>
                <a:lnTo>
                  <a:pt x="495" y="1110"/>
                </a:lnTo>
                <a:lnTo>
                  <a:pt x="503" y="1113"/>
                </a:lnTo>
                <a:lnTo>
                  <a:pt x="507" y="1117"/>
                </a:lnTo>
                <a:lnTo>
                  <a:pt x="515" y="1121"/>
                </a:lnTo>
                <a:lnTo>
                  <a:pt x="519" y="1125"/>
                </a:lnTo>
                <a:lnTo>
                  <a:pt x="526" y="1129"/>
                </a:lnTo>
                <a:lnTo>
                  <a:pt x="530" y="1133"/>
                </a:lnTo>
                <a:lnTo>
                  <a:pt x="538" y="1137"/>
                </a:lnTo>
                <a:lnTo>
                  <a:pt x="542" y="1140"/>
                </a:lnTo>
                <a:lnTo>
                  <a:pt x="550" y="1144"/>
                </a:lnTo>
                <a:lnTo>
                  <a:pt x="554" y="1148"/>
                </a:lnTo>
                <a:lnTo>
                  <a:pt x="561" y="1148"/>
                </a:lnTo>
                <a:lnTo>
                  <a:pt x="569" y="1152"/>
                </a:lnTo>
                <a:lnTo>
                  <a:pt x="573" y="1156"/>
                </a:lnTo>
                <a:lnTo>
                  <a:pt x="581" y="1160"/>
                </a:lnTo>
                <a:lnTo>
                  <a:pt x="588" y="1160"/>
                </a:lnTo>
                <a:lnTo>
                  <a:pt x="592" y="1164"/>
                </a:lnTo>
                <a:lnTo>
                  <a:pt x="600" y="1168"/>
                </a:lnTo>
                <a:lnTo>
                  <a:pt x="608" y="1168"/>
                </a:lnTo>
                <a:lnTo>
                  <a:pt x="612" y="1171"/>
                </a:lnTo>
                <a:lnTo>
                  <a:pt x="619" y="1171"/>
                </a:lnTo>
                <a:lnTo>
                  <a:pt x="627" y="1175"/>
                </a:lnTo>
                <a:lnTo>
                  <a:pt x="631" y="1175"/>
                </a:lnTo>
                <a:lnTo>
                  <a:pt x="639" y="1179"/>
                </a:lnTo>
                <a:lnTo>
                  <a:pt x="646" y="1179"/>
                </a:lnTo>
                <a:lnTo>
                  <a:pt x="654" y="1183"/>
                </a:lnTo>
                <a:lnTo>
                  <a:pt x="658" y="1183"/>
                </a:lnTo>
                <a:lnTo>
                  <a:pt x="666" y="1183"/>
                </a:lnTo>
                <a:lnTo>
                  <a:pt x="673" y="1183"/>
                </a:lnTo>
                <a:lnTo>
                  <a:pt x="681" y="1187"/>
                </a:lnTo>
                <a:lnTo>
                  <a:pt x="685" y="1187"/>
                </a:lnTo>
                <a:lnTo>
                  <a:pt x="693" y="1187"/>
                </a:lnTo>
                <a:lnTo>
                  <a:pt x="700" y="1187"/>
                </a:lnTo>
                <a:lnTo>
                  <a:pt x="708" y="1187"/>
                </a:lnTo>
                <a:lnTo>
                  <a:pt x="712" y="1191"/>
                </a:lnTo>
                <a:lnTo>
                  <a:pt x="720" y="1191"/>
                </a:lnTo>
                <a:lnTo>
                  <a:pt x="728" y="1191"/>
                </a:lnTo>
                <a:lnTo>
                  <a:pt x="735" y="1191"/>
                </a:lnTo>
                <a:lnTo>
                  <a:pt x="743" y="1191"/>
                </a:lnTo>
                <a:lnTo>
                  <a:pt x="747" y="1191"/>
                </a:lnTo>
                <a:lnTo>
                  <a:pt x="755" y="1191"/>
                </a:lnTo>
                <a:lnTo>
                  <a:pt x="762" y="1187"/>
                </a:lnTo>
                <a:lnTo>
                  <a:pt x="770" y="1187"/>
                </a:lnTo>
                <a:lnTo>
                  <a:pt x="774" y="1187"/>
                </a:lnTo>
                <a:lnTo>
                  <a:pt x="782" y="1187"/>
                </a:lnTo>
                <a:lnTo>
                  <a:pt x="789" y="1187"/>
                </a:lnTo>
                <a:lnTo>
                  <a:pt x="797" y="1183"/>
                </a:lnTo>
                <a:lnTo>
                  <a:pt x="801" y="1183"/>
                </a:lnTo>
                <a:lnTo>
                  <a:pt x="809" y="1183"/>
                </a:lnTo>
                <a:lnTo>
                  <a:pt x="816" y="1183"/>
                </a:lnTo>
                <a:lnTo>
                  <a:pt x="824" y="1179"/>
                </a:lnTo>
                <a:lnTo>
                  <a:pt x="828" y="1179"/>
                </a:lnTo>
                <a:lnTo>
                  <a:pt x="836" y="1175"/>
                </a:lnTo>
                <a:lnTo>
                  <a:pt x="844" y="1175"/>
                </a:lnTo>
                <a:lnTo>
                  <a:pt x="851" y="1171"/>
                </a:lnTo>
                <a:lnTo>
                  <a:pt x="855" y="1171"/>
                </a:lnTo>
                <a:lnTo>
                  <a:pt x="863" y="1168"/>
                </a:lnTo>
                <a:lnTo>
                  <a:pt x="871" y="1168"/>
                </a:lnTo>
                <a:lnTo>
                  <a:pt x="875" y="1164"/>
                </a:lnTo>
                <a:lnTo>
                  <a:pt x="882" y="1160"/>
                </a:lnTo>
                <a:lnTo>
                  <a:pt x="890" y="1160"/>
                </a:lnTo>
                <a:lnTo>
                  <a:pt x="894" y="1156"/>
                </a:lnTo>
                <a:lnTo>
                  <a:pt x="902" y="1152"/>
                </a:lnTo>
                <a:lnTo>
                  <a:pt x="905" y="1148"/>
                </a:lnTo>
                <a:lnTo>
                  <a:pt x="913" y="1148"/>
                </a:lnTo>
                <a:lnTo>
                  <a:pt x="921" y="1144"/>
                </a:lnTo>
                <a:lnTo>
                  <a:pt x="925" y="1140"/>
                </a:lnTo>
                <a:lnTo>
                  <a:pt x="933" y="1137"/>
                </a:lnTo>
                <a:lnTo>
                  <a:pt x="936" y="1133"/>
                </a:lnTo>
                <a:lnTo>
                  <a:pt x="944" y="1129"/>
                </a:lnTo>
                <a:lnTo>
                  <a:pt x="948" y="1125"/>
                </a:lnTo>
                <a:lnTo>
                  <a:pt x="956" y="1121"/>
                </a:lnTo>
                <a:lnTo>
                  <a:pt x="960" y="1117"/>
                </a:lnTo>
                <a:lnTo>
                  <a:pt x="967" y="1113"/>
                </a:lnTo>
                <a:lnTo>
                  <a:pt x="971" y="1110"/>
                </a:lnTo>
                <a:lnTo>
                  <a:pt x="979" y="1106"/>
                </a:lnTo>
                <a:lnTo>
                  <a:pt x="983" y="1102"/>
                </a:lnTo>
                <a:lnTo>
                  <a:pt x="987" y="1098"/>
                </a:lnTo>
                <a:lnTo>
                  <a:pt x="994" y="1094"/>
                </a:lnTo>
                <a:lnTo>
                  <a:pt x="998" y="1086"/>
                </a:lnTo>
                <a:lnTo>
                  <a:pt x="1002" y="1082"/>
                </a:lnTo>
                <a:lnTo>
                  <a:pt x="1010" y="1079"/>
                </a:lnTo>
                <a:lnTo>
                  <a:pt x="1014" y="1075"/>
                </a:lnTo>
                <a:lnTo>
                  <a:pt x="1018" y="1067"/>
                </a:lnTo>
                <a:lnTo>
                  <a:pt x="1021" y="1063"/>
                </a:lnTo>
                <a:lnTo>
                  <a:pt x="1029" y="1059"/>
                </a:lnTo>
                <a:lnTo>
                  <a:pt x="1033" y="1052"/>
                </a:lnTo>
                <a:lnTo>
                  <a:pt x="1037" y="1048"/>
                </a:lnTo>
                <a:lnTo>
                  <a:pt x="1041" y="1044"/>
                </a:lnTo>
                <a:lnTo>
                  <a:pt x="1045" y="1036"/>
                </a:lnTo>
                <a:lnTo>
                  <a:pt x="1049" y="1032"/>
                </a:lnTo>
                <a:lnTo>
                  <a:pt x="1052" y="1024"/>
                </a:lnTo>
                <a:lnTo>
                  <a:pt x="1056" y="1021"/>
                </a:lnTo>
                <a:lnTo>
                  <a:pt x="1060" y="1017"/>
                </a:lnTo>
                <a:lnTo>
                  <a:pt x="1064" y="1009"/>
                </a:lnTo>
                <a:lnTo>
                  <a:pt x="1068" y="1005"/>
                </a:lnTo>
                <a:lnTo>
                  <a:pt x="1072" y="997"/>
                </a:lnTo>
                <a:lnTo>
                  <a:pt x="1076" y="994"/>
                </a:lnTo>
                <a:lnTo>
                  <a:pt x="1079" y="986"/>
                </a:lnTo>
                <a:lnTo>
                  <a:pt x="1083" y="978"/>
                </a:lnTo>
                <a:lnTo>
                  <a:pt x="1087" y="974"/>
                </a:lnTo>
                <a:lnTo>
                  <a:pt x="1087" y="966"/>
                </a:lnTo>
                <a:lnTo>
                  <a:pt x="1091" y="963"/>
                </a:lnTo>
                <a:lnTo>
                  <a:pt x="1095" y="955"/>
                </a:lnTo>
                <a:lnTo>
                  <a:pt x="1099" y="947"/>
                </a:lnTo>
                <a:lnTo>
                  <a:pt x="1099" y="943"/>
                </a:lnTo>
                <a:lnTo>
                  <a:pt x="1103" y="936"/>
                </a:lnTo>
                <a:lnTo>
                  <a:pt x="1107" y="928"/>
                </a:lnTo>
                <a:lnTo>
                  <a:pt x="1107" y="924"/>
                </a:lnTo>
                <a:lnTo>
                  <a:pt x="1110" y="916"/>
                </a:lnTo>
                <a:lnTo>
                  <a:pt x="1110" y="908"/>
                </a:lnTo>
                <a:lnTo>
                  <a:pt x="1114" y="905"/>
                </a:lnTo>
                <a:lnTo>
                  <a:pt x="1114" y="897"/>
                </a:lnTo>
                <a:lnTo>
                  <a:pt x="1118" y="889"/>
                </a:lnTo>
                <a:lnTo>
                  <a:pt x="1118" y="881"/>
                </a:lnTo>
                <a:lnTo>
                  <a:pt x="1122" y="877"/>
                </a:lnTo>
                <a:lnTo>
                  <a:pt x="1122" y="870"/>
                </a:lnTo>
                <a:lnTo>
                  <a:pt x="1122" y="862"/>
                </a:lnTo>
                <a:lnTo>
                  <a:pt x="1122" y="854"/>
                </a:lnTo>
                <a:lnTo>
                  <a:pt x="1126" y="850"/>
                </a:lnTo>
                <a:lnTo>
                  <a:pt x="1126" y="843"/>
                </a:lnTo>
                <a:lnTo>
                  <a:pt x="1126" y="835"/>
                </a:lnTo>
                <a:lnTo>
                  <a:pt x="1126" y="827"/>
                </a:lnTo>
                <a:lnTo>
                  <a:pt x="1130" y="819"/>
                </a:lnTo>
                <a:lnTo>
                  <a:pt x="1130" y="816"/>
                </a:lnTo>
                <a:lnTo>
                  <a:pt x="1130" y="808"/>
                </a:lnTo>
                <a:lnTo>
                  <a:pt x="1130" y="800"/>
                </a:lnTo>
                <a:lnTo>
                  <a:pt x="1130" y="792"/>
                </a:lnTo>
                <a:lnTo>
                  <a:pt x="1130" y="785"/>
                </a:lnTo>
                <a:lnTo>
                  <a:pt x="1130" y="781"/>
                </a:lnTo>
                <a:lnTo>
                  <a:pt x="1130" y="773"/>
                </a:lnTo>
                <a:lnTo>
                  <a:pt x="1130" y="765"/>
                </a:lnTo>
                <a:lnTo>
                  <a:pt x="1126" y="758"/>
                </a:lnTo>
                <a:lnTo>
                  <a:pt x="1126" y="754"/>
                </a:lnTo>
                <a:lnTo>
                  <a:pt x="1126" y="746"/>
                </a:lnTo>
                <a:lnTo>
                  <a:pt x="1126" y="738"/>
                </a:lnTo>
                <a:lnTo>
                  <a:pt x="1122" y="731"/>
                </a:lnTo>
                <a:lnTo>
                  <a:pt x="1122" y="723"/>
                </a:lnTo>
                <a:lnTo>
                  <a:pt x="1122" y="719"/>
                </a:lnTo>
                <a:lnTo>
                  <a:pt x="1122" y="711"/>
                </a:lnTo>
                <a:lnTo>
                  <a:pt x="1118" y="703"/>
                </a:lnTo>
                <a:lnTo>
                  <a:pt x="1118" y="696"/>
                </a:lnTo>
                <a:lnTo>
                  <a:pt x="1114" y="692"/>
                </a:lnTo>
                <a:lnTo>
                  <a:pt x="1114" y="684"/>
                </a:lnTo>
                <a:lnTo>
                  <a:pt x="1110" y="676"/>
                </a:lnTo>
                <a:lnTo>
                  <a:pt x="1110" y="672"/>
                </a:lnTo>
                <a:lnTo>
                  <a:pt x="1107" y="665"/>
                </a:lnTo>
                <a:lnTo>
                  <a:pt x="1107" y="657"/>
                </a:lnTo>
                <a:lnTo>
                  <a:pt x="1103" y="653"/>
                </a:lnTo>
                <a:lnTo>
                  <a:pt x="1099" y="645"/>
                </a:lnTo>
                <a:lnTo>
                  <a:pt x="1099" y="638"/>
                </a:lnTo>
                <a:lnTo>
                  <a:pt x="1095" y="634"/>
                </a:lnTo>
                <a:lnTo>
                  <a:pt x="1091" y="626"/>
                </a:lnTo>
                <a:lnTo>
                  <a:pt x="1087" y="618"/>
                </a:lnTo>
                <a:lnTo>
                  <a:pt x="1087" y="614"/>
                </a:lnTo>
                <a:lnTo>
                  <a:pt x="1083" y="607"/>
                </a:lnTo>
                <a:lnTo>
                  <a:pt x="1079" y="603"/>
                </a:lnTo>
                <a:lnTo>
                  <a:pt x="1076" y="595"/>
                </a:lnTo>
                <a:lnTo>
                  <a:pt x="1072" y="587"/>
                </a:lnTo>
                <a:lnTo>
                  <a:pt x="1068" y="584"/>
                </a:lnTo>
                <a:lnTo>
                  <a:pt x="1064" y="576"/>
                </a:lnTo>
                <a:lnTo>
                  <a:pt x="1060" y="572"/>
                </a:lnTo>
                <a:lnTo>
                  <a:pt x="1056" y="564"/>
                </a:lnTo>
                <a:lnTo>
                  <a:pt x="1052" y="560"/>
                </a:lnTo>
                <a:lnTo>
                  <a:pt x="1049" y="556"/>
                </a:lnTo>
                <a:lnTo>
                  <a:pt x="1045" y="549"/>
                </a:lnTo>
                <a:lnTo>
                  <a:pt x="1041" y="545"/>
                </a:lnTo>
                <a:lnTo>
                  <a:pt x="1037" y="537"/>
                </a:lnTo>
                <a:lnTo>
                  <a:pt x="1033" y="533"/>
                </a:lnTo>
                <a:lnTo>
                  <a:pt x="1029" y="529"/>
                </a:lnTo>
                <a:lnTo>
                  <a:pt x="1021" y="522"/>
                </a:lnTo>
                <a:lnTo>
                  <a:pt x="1018" y="518"/>
                </a:lnTo>
                <a:lnTo>
                  <a:pt x="1014" y="514"/>
                </a:lnTo>
                <a:lnTo>
                  <a:pt x="1010" y="510"/>
                </a:lnTo>
                <a:lnTo>
                  <a:pt x="1002" y="502"/>
                </a:lnTo>
                <a:lnTo>
                  <a:pt x="998" y="498"/>
                </a:lnTo>
                <a:lnTo>
                  <a:pt x="994" y="495"/>
                </a:lnTo>
                <a:lnTo>
                  <a:pt x="987" y="491"/>
                </a:lnTo>
                <a:lnTo>
                  <a:pt x="983" y="487"/>
                </a:lnTo>
                <a:lnTo>
                  <a:pt x="979" y="479"/>
                </a:lnTo>
                <a:lnTo>
                  <a:pt x="971" y="475"/>
                </a:lnTo>
                <a:lnTo>
                  <a:pt x="967" y="471"/>
                </a:lnTo>
                <a:lnTo>
                  <a:pt x="960" y="468"/>
                </a:lnTo>
                <a:lnTo>
                  <a:pt x="956" y="464"/>
                </a:lnTo>
                <a:lnTo>
                  <a:pt x="948" y="460"/>
                </a:lnTo>
                <a:lnTo>
                  <a:pt x="944" y="456"/>
                </a:lnTo>
                <a:lnTo>
                  <a:pt x="936" y="452"/>
                </a:lnTo>
                <a:lnTo>
                  <a:pt x="933" y="448"/>
                </a:lnTo>
                <a:lnTo>
                  <a:pt x="925" y="448"/>
                </a:lnTo>
                <a:lnTo>
                  <a:pt x="921" y="444"/>
                </a:lnTo>
                <a:lnTo>
                  <a:pt x="913" y="440"/>
                </a:lnTo>
                <a:lnTo>
                  <a:pt x="905" y="437"/>
                </a:lnTo>
                <a:lnTo>
                  <a:pt x="902" y="433"/>
                </a:lnTo>
                <a:lnTo>
                  <a:pt x="894" y="433"/>
                </a:lnTo>
                <a:lnTo>
                  <a:pt x="890" y="429"/>
                </a:lnTo>
                <a:lnTo>
                  <a:pt x="882" y="425"/>
                </a:lnTo>
                <a:lnTo>
                  <a:pt x="875" y="425"/>
                </a:lnTo>
                <a:lnTo>
                  <a:pt x="871" y="421"/>
                </a:lnTo>
                <a:lnTo>
                  <a:pt x="863" y="417"/>
                </a:lnTo>
                <a:lnTo>
                  <a:pt x="855" y="417"/>
                </a:lnTo>
                <a:lnTo>
                  <a:pt x="851" y="413"/>
                </a:lnTo>
                <a:lnTo>
                  <a:pt x="844" y="413"/>
                </a:lnTo>
                <a:lnTo>
                  <a:pt x="836" y="409"/>
                </a:lnTo>
                <a:lnTo>
                  <a:pt x="828" y="409"/>
                </a:lnTo>
                <a:lnTo>
                  <a:pt x="824" y="406"/>
                </a:lnTo>
                <a:lnTo>
                  <a:pt x="816" y="406"/>
                </a:lnTo>
                <a:lnTo>
                  <a:pt x="809" y="406"/>
                </a:lnTo>
                <a:lnTo>
                  <a:pt x="801" y="402"/>
                </a:lnTo>
                <a:lnTo>
                  <a:pt x="797" y="402"/>
                </a:lnTo>
                <a:lnTo>
                  <a:pt x="789" y="402"/>
                </a:lnTo>
                <a:lnTo>
                  <a:pt x="782" y="402"/>
                </a:lnTo>
                <a:lnTo>
                  <a:pt x="774" y="398"/>
                </a:lnTo>
                <a:lnTo>
                  <a:pt x="770" y="398"/>
                </a:lnTo>
                <a:lnTo>
                  <a:pt x="762" y="398"/>
                </a:lnTo>
                <a:lnTo>
                  <a:pt x="755" y="398"/>
                </a:lnTo>
                <a:lnTo>
                  <a:pt x="747" y="398"/>
                </a:lnTo>
                <a:lnTo>
                  <a:pt x="743" y="398"/>
                </a:lnTo>
                <a:lnTo>
                  <a:pt x="735" y="398"/>
                </a:lnTo>
                <a:lnTo>
                  <a:pt x="735" y="0"/>
                </a:lnTo>
                <a:close/>
              </a:path>
            </a:pathLst>
          </a:custGeom>
          <a:solidFill>
            <a:srgbClr val="9999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 lIns="91429" tIns="45714" rIns="91429" bIns="45714"/>
          <a:lstStyle/>
          <a:p>
            <a:pPr defTabSz="91429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488" name="Freeform 9"/>
          <p:cNvSpPr>
            <a:spLocks/>
          </p:cNvSpPr>
          <p:nvPr/>
        </p:nvSpPr>
        <p:spPr bwMode="auto">
          <a:xfrm>
            <a:off x="5503863" y="3414713"/>
            <a:ext cx="825500" cy="1350962"/>
          </a:xfrm>
          <a:custGeom>
            <a:avLst/>
            <a:gdLst>
              <a:gd name="T0" fmla="*/ 2147483647 w 480"/>
              <a:gd name="T1" fmla="*/ 2147483647 h 785"/>
              <a:gd name="T2" fmla="*/ 2147483647 w 480"/>
              <a:gd name="T3" fmla="*/ 2147483647 h 785"/>
              <a:gd name="T4" fmla="*/ 2147483647 w 480"/>
              <a:gd name="T5" fmla="*/ 2147483647 h 785"/>
              <a:gd name="T6" fmla="*/ 2147483647 w 480"/>
              <a:gd name="T7" fmla="*/ 2147483647 h 785"/>
              <a:gd name="T8" fmla="*/ 2147483647 w 480"/>
              <a:gd name="T9" fmla="*/ 2147483647 h 785"/>
              <a:gd name="T10" fmla="*/ 2147483647 w 480"/>
              <a:gd name="T11" fmla="*/ 2147483647 h 785"/>
              <a:gd name="T12" fmla="*/ 2147483647 w 480"/>
              <a:gd name="T13" fmla="*/ 2147483647 h 785"/>
              <a:gd name="T14" fmla="*/ 2147483647 w 480"/>
              <a:gd name="T15" fmla="*/ 2147483647 h 785"/>
              <a:gd name="T16" fmla="*/ 2147483647 w 480"/>
              <a:gd name="T17" fmla="*/ 2147483647 h 785"/>
              <a:gd name="T18" fmla="*/ 0 w 480"/>
              <a:gd name="T19" fmla="*/ 2147483647 h 785"/>
              <a:gd name="T20" fmla="*/ 0 w 480"/>
              <a:gd name="T21" fmla="*/ 2147483647 h 785"/>
              <a:gd name="T22" fmla="*/ 0 w 480"/>
              <a:gd name="T23" fmla="*/ 2147483647 h 785"/>
              <a:gd name="T24" fmla="*/ 0 w 480"/>
              <a:gd name="T25" fmla="*/ 2147483647 h 785"/>
              <a:gd name="T26" fmla="*/ 2147483647 w 480"/>
              <a:gd name="T27" fmla="*/ 2147483647 h 785"/>
              <a:gd name="T28" fmla="*/ 2147483647 w 480"/>
              <a:gd name="T29" fmla="*/ 2147483647 h 785"/>
              <a:gd name="T30" fmla="*/ 2147483647 w 480"/>
              <a:gd name="T31" fmla="*/ 2147483647 h 785"/>
              <a:gd name="T32" fmla="*/ 2147483647 w 480"/>
              <a:gd name="T33" fmla="*/ 2147483647 h 785"/>
              <a:gd name="T34" fmla="*/ 2147483647 w 480"/>
              <a:gd name="T35" fmla="*/ 2147483647 h 785"/>
              <a:gd name="T36" fmla="*/ 2147483647 w 480"/>
              <a:gd name="T37" fmla="*/ 2147483647 h 785"/>
              <a:gd name="T38" fmla="*/ 2147483647 w 480"/>
              <a:gd name="T39" fmla="*/ 2147483647 h 785"/>
              <a:gd name="T40" fmla="*/ 2147483647 w 480"/>
              <a:gd name="T41" fmla="*/ 2147483647 h 785"/>
              <a:gd name="T42" fmla="*/ 2147483647 w 480"/>
              <a:gd name="T43" fmla="*/ 2147483647 h 785"/>
              <a:gd name="T44" fmla="*/ 2147483647 w 480"/>
              <a:gd name="T45" fmla="*/ 2147483647 h 785"/>
              <a:gd name="T46" fmla="*/ 2147483647 w 480"/>
              <a:gd name="T47" fmla="*/ 2147483647 h 785"/>
              <a:gd name="T48" fmla="*/ 2147483647 w 480"/>
              <a:gd name="T49" fmla="*/ 2147483647 h 785"/>
              <a:gd name="T50" fmla="*/ 2147483647 w 480"/>
              <a:gd name="T51" fmla="*/ 2147483647 h 785"/>
              <a:gd name="T52" fmla="*/ 2147483647 w 480"/>
              <a:gd name="T53" fmla="*/ 2147483647 h 785"/>
              <a:gd name="T54" fmla="*/ 2147483647 w 480"/>
              <a:gd name="T55" fmla="*/ 2147483647 h 785"/>
              <a:gd name="T56" fmla="*/ 2147483647 w 480"/>
              <a:gd name="T57" fmla="*/ 2147483647 h 785"/>
              <a:gd name="T58" fmla="*/ 2147483647 w 480"/>
              <a:gd name="T59" fmla="*/ 2147483647 h 785"/>
              <a:gd name="T60" fmla="*/ 2147483647 w 480"/>
              <a:gd name="T61" fmla="*/ 2147483647 h 785"/>
              <a:gd name="T62" fmla="*/ 2147483647 w 480"/>
              <a:gd name="T63" fmla="*/ 2147483647 h 785"/>
              <a:gd name="T64" fmla="*/ 2147483647 w 480"/>
              <a:gd name="T65" fmla="*/ 2147483647 h 785"/>
              <a:gd name="T66" fmla="*/ 2147483647 w 480"/>
              <a:gd name="T67" fmla="*/ 2147483647 h 785"/>
              <a:gd name="T68" fmla="*/ 2147483647 w 480"/>
              <a:gd name="T69" fmla="*/ 2147483647 h 785"/>
              <a:gd name="T70" fmla="*/ 2147483647 w 480"/>
              <a:gd name="T71" fmla="*/ 2147483647 h 785"/>
              <a:gd name="T72" fmla="*/ 2147483647 w 480"/>
              <a:gd name="T73" fmla="*/ 2147483647 h 785"/>
              <a:gd name="T74" fmla="*/ 2147483647 w 480"/>
              <a:gd name="T75" fmla="*/ 2147483647 h 785"/>
              <a:gd name="T76" fmla="*/ 2147483647 w 480"/>
              <a:gd name="T77" fmla="*/ 2147483647 h 785"/>
              <a:gd name="T78" fmla="*/ 2147483647 w 480"/>
              <a:gd name="T79" fmla="*/ 2147483647 h 785"/>
              <a:gd name="T80" fmla="*/ 2147483647 w 480"/>
              <a:gd name="T81" fmla="*/ 2147483647 h 785"/>
              <a:gd name="T82" fmla="*/ 2147483647 w 480"/>
              <a:gd name="T83" fmla="*/ 2147483647 h 785"/>
              <a:gd name="T84" fmla="*/ 2147483647 w 480"/>
              <a:gd name="T85" fmla="*/ 2147483647 h 785"/>
              <a:gd name="T86" fmla="*/ 2147483647 w 480"/>
              <a:gd name="T87" fmla="*/ 2147483647 h 785"/>
              <a:gd name="T88" fmla="*/ 2147483647 w 480"/>
              <a:gd name="T89" fmla="*/ 2147483647 h 785"/>
              <a:gd name="T90" fmla="*/ 2147483647 w 480"/>
              <a:gd name="T91" fmla="*/ 2147483647 h 785"/>
              <a:gd name="T92" fmla="*/ 2147483647 w 480"/>
              <a:gd name="T93" fmla="*/ 2147483647 h 785"/>
              <a:gd name="T94" fmla="*/ 2147483647 w 480"/>
              <a:gd name="T95" fmla="*/ 2147483647 h 785"/>
              <a:gd name="T96" fmla="*/ 2147483647 w 480"/>
              <a:gd name="T97" fmla="*/ 2147483647 h 785"/>
              <a:gd name="T98" fmla="*/ 2147483647 w 480"/>
              <a:gd name="T99" fmla="*/ 2147483647 h 785"/>
              <a:gd name="T100" fmla="*/ 2147483647 w 480"/>
              <a:gd name="T101" fmla="*/ 2147483647 h 785"/>
              <a:gd name="T102" fmla="*/ 2147483647 w 480"/>
              <a:gd name="T103" fmla="*/ 2147483647 h 785"/>
              <a:gd name="T104" fmla="*/ 2147483647 w 480"/>
              <a:gd name="T105" fmla="*/ 2147483647 h 785"/>
              <a:gd name="T106" fmla="*/ 2147483647 w 480"/>
              <a:gd name="T107" fmla="*/ 2147483647 h 785"/>
              <a:gd name="T108" fmla="*/ 2147483647 w 480"/>
              <a:gd name="T109" fmla="*/ 2147483647 h 785"/>
              <a:gd name="T110" fmla="*/ 2147483647 w 480"/>
              <a:gd name="T111" fmla="*/ 2147483647 h 785"/>
              <a:gd name="T112" fmla="*/ 2147483647 w 480"/>
              <a:gd name="T113" fmla="*/ 2147483647 h 785"/>
              <a:gd name="T114" fmla="*/ 2147483647 w 480"/>
              <a:gd name="T115" fmla="*/ 2147483647 h 785"/>
              <a:gd name="T116" fmla="*/ 2147483647 w 480"/>
              <a:gd name="T117" fmla="*/ 2147483647 h 785"/>
              <a:gd name="T118" fmla="*/ 2147483647 w 480"/>
              <a:gd name="T119" fmla="*/ 2147483647 h 785"/>
              <a:gd name="T120" fmla="*/ 2147483647 w 480"/>
              <a:gd name="T121" fmla="*/ 2147483647 h 785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480"/>
              <a:gd name="T184" fmla="*/ 0 h 785"/>
              <a:gd name="T185" fmla="*/ 480 w 480"/>
              <a:gd name="T186" fmla="*/ 785 h 785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480" h="785">
                <a:moveTo>
                  <a:pt x="58" y="785"/>
                </a:moveTo>
                <a:lnTo>
                  <a:pt x="51" y="774"/>
                </a:lnTo>
                <a:lnTo>
                  <a:pt x="47" y="762"/>
                </a:lnTo>
                <a:lnTo>
                  <a:pt x="43" y="747"/>
                </a:lnTo>
                <a:lnTo>
                  <a:pt x="39" y="735"/>
                </a:lnTo>
                <a:lnTo>
                  <a:pt x="35" y="719"/>
                </a:lnTo>
                <a:lnTo>
                  <a:pt x="31" y="708"/>
                </a:lnTo>
                <a:lnTo>
                  <a:pt x="28" y="692"/>
                </a:lnTo>
                <a:lnTo>
                  <a:pt x="24" y="681"/>
                </a:lnTo>
                <a:lnTo>
                  <a:pt x="20" y="665"/>
                </a:lnTo>
                <a:lnTo>
                  <a:pt x="16" y="654"/>
                </a:lnTo>
                <a:lnTo>
                  <a:pt x="16" y="638"/>
                </a:lnTo>
                <a:lnTo>
                  <a:pt x="12" y="627"/>
                </a:lnTo>
                <a:lnTo>
                  <a:pt x="8" y="611"/>
                </a:lnTo>
                <a:lnTo>
                  <a:pt x="8" y="600"/>
                </a:lnTo>
                <a:lnTo>
                  <a:pt x="4" y="584"/>
                </a:lnTo>
                <a:lnTo>
                  <a:pt x="4" y="572"/>
                </a:lnTo>
                <a:lnTo>
                  <a:pt x="4" y="557"/>
                </a:lnTo>
                <a:lnTo>
                  <a:pt x="0" y="545"/>
                </a:lnTo>
                <a:lnTo>
                  <a:pt x="0" y="530"/>
                </a:lnTo>
                <a:lnTo>
                  <a:pt x="0" y="514"/>
                </a:lnTo>
                <a:lnTo>
                  <a:pt x="0" y="503"/>
                </a:lnTo>
                <a:lnTo>
                  <a:pt x="0" y="487"/>
                </a:lnTo>
                <a:lnTo>
                  <a:pt x="0" y="476"/>
                </a:lnTo>
                <a:lnTo>
                  <a:pt x="0" y="460"/>
                </a:lnTo>
                <a:lnTo>
                  <a:pt x="0" y="445"/>
                </a:lnTo>
                <a:lnTo>
                  <a:pt x="0" y="433"/>
                </a:lnTo>
                <a:lnTo>
                  <a:pt x="4" y="418"/>
                </a:lnTo>
                <a:lnTo>
                  <a:pt x="4" y="406"/>
                </a:lnTo>
                <a:lnTo>
                  <a:pt x="4" y="391"/>
                </a:lnTo>
                <a:lnTo>
                  <a:pt x="8" y="379"/>
                </a:lnTo>
                <a:lnTo>
                  <a:pt x="8" y="364"/>
                </a:lnTo>
                <a:lnTo>
                  <a:pt x="12" y="352"/>
                </a:lnTo>
                <a:lnTo>
                  <a:pt x="16" y="337"/>
                </a:lnTo>
                <a:lnTo>
                  <a:pt x="16" y="325"/>
                </a:lnTo>
                <a:lnTo>
                  <a:pt x="20" y="309"/>
                </a:lnTo>
                <a:lnTo>
                  <a:pt x="24" y="298"/>
                </a:lnTo>
                <a:lnTo>
                  <a:pt x="28" y="282"/>
                </a:lnTo>
                <a:lnTo>
                  <a:pt x="31" y="271"/>
                </a:lnTo>
                <a:lnTo>
                  <a:pt x="35" y="255"/>
                </a:lnTo>
                <a:lnTo>
                  <a:pt x="39" y="244"/>
                </a:lnTo>
                <a:lnTo>
                  <a:pt x="43" y="228"/>
                </a:lnTo>
                <a:lnTo>
                  <a:pt x="47" y="217"/>
                </a:lnTo>
                <a:lnTo>
                  <a:pt x="51" y="205"/>
                </a:lnTo>
                <a:lnTo>
                  <a:pt x="58" y="190"/>
                </a:lnTo>
                <a:lnTo>
                  <a:pt x="62" y="178"/>
                </a:lnTo>
                <a:lnTo>
                  <a:pt x="66" y="166"/>
                </a:lnTo>
                <a:lnTo>
                  <a:pt x="74" y="151"/>
                </a:lnTo>
                <a:lnTo>
                  <a:pt x="78" y="139"/>
                </a:lnTo>
                <a:lnTo>
                  <a:pt x="86" y="128"/>
                </a:lnTo>
                <a:lnTo>
                  <a:pt x="93" y="116"/>
                </a:lnTo>
                <a:lnTo>
                  <a:pt x="97" y="104"/>
                </a:lnTo>
                <a:lnTo>
                  <a:pt x="105" y="89"/>
                </a:lnTo>
                <a:lnTo>
                  <a:pt x="113" y="77"/>
                </a:lnTo>
                <a:lnTo>
                  <a:pt x="120" y="66"/>
                </a:lnTo>
                <a:lnTo>
                  <a:pt x="128" y="54"/>
                </a:lnTo>
                <a:lnTo>
                  <a:pt x="136" y="43"/>
                </a:lnTo>
                <a:lnTo>
                  <a:pt x="144" y="31"/>
                </a:lnTo>
                <a:lnTo>
                  <a:pt x="151" y="19"/>
                </a:lnTo>
                <a:lnTo>
                  <a:pt x="159" y="12"/>
                </a:lnTo>
                <a:lnTo>
                  <a:pt x="167" y="0"/>
                </a:lnTo>
                <a:lnTo>
                  <a:pt x="480" y="244"/>
                </a:lnTo>
                <a:lnTo>
                  <a:pt x="476" y="251"/>
                </a:lnTo>
                <a:lnTo>
                  <a:pt x="472" y="255"/>
                </a:lnTo>
                <a:lnTo>
                  <a:pt x="468" y="259"/>
                </a:lnTo>
                <a:lnTo>
                  <a:pt x="465" y="267"/>
                </a:lnTo>
                <a:lnTo>
                  <a:pt x="461" y="271"/>
                </a:lnTo>
                <a:lnTo>
                  <a:pt x="457" y="279"/>
                </a:lnTo>
                <a:lnTo>
                  <a:pt x="453" y="282"/>
                </a:lnTo>
                <a:lnTo>
                  <a:pt x="449" y="290"/>
                </a:lnTo>
                <a:lnTo>
                  <a:pt x="449" y="298"/>
                </a:lnTo>
                <a:lnTo>
                  <a:pt x="445" y="302"/>
                </a:lnTo>
                <a:lnTo>
                  <a:pt x="441" y="309"/>
                </a:lnTo>
                <a:lnTo>
                  <a:pt x="437" y="313"/>
                </a:lnTo>
                <a:lnTo>
                  <a:pt x="434" y="321"/>
                </a:lnTo>
                <a:lnTo>
                  <a:pt x="434" y="329"/>
                </a:lnTo>
                <a:lnTo>
                  <a:pt x="430" y="333"/>
                </a:lnTo>
                <a:lnTo>
                  <a:pt x="426" y="340"/>
                </a:lnTo>
                <a:lnTo>
                  <a:pt x="426" y="348"/>
                </a:lnTo>
                <a:lnTo>
                  <a:pt x="422" y="352"/>
                </a:lnTo>
                <a:lnTo>
                  <a:pt x="418" y="360"/>
                </a:lnTo>
                <a:lnTo>
                  <a:pt x="418" y="367"/>
                </a:lnTo>
                <a:lnTo>
                  <a:pt x="414" y="371"/>
                </a:lnTo>
                <a:lnTo>
                  <a:pt x="414" y="379"/>
                </a:lnTo>
                <a:lnTo>
                  <a:pt x="410" y="387"/>
                </a:lnTo>
                <a:lnTo>
                  <a:pt x="410" y="391"/>
                </a:lnTo>
                <a:lnTo>
                  <a:pt x="407" y="398"/>
                </a:lnTo>
                <a:lnTo>
                  <a:pt x="407" y="406"/>
                </a:lnTo>
                <a:lnTo>
                  <a:pt x="407" y="414"/>
                </a:lnTo>
                <a:lnTo>
                  <a:pt x="403" y="418"/>
                </a:lnTo>
                <a:lnTo>
                  <a:pt x="403" y="426"/>
                </a:lnTo>
                <a:lnTo>
                  <a:pt x="403" y="433"/>
                </a:lnTo>
                <a:lnTo>
                  <a:pt x="403" y="441"/>
                </a:lnTo>
                <a:lnTo>
                  <a:pt x="399" y="449"/>
                </a:lnTo>
                <a:lnTo>
                  <a:pt x="399" y="453"/>
                </a:lnTo>
                <a:lnTo>
                  <a:pt x="399" y="460"/>
                </a:lnTo>
                <a:lnTo>
                  <a:pt x="399" y="468"/>
                </a:lnTo>
                <a:lnTo>
                  <a:pt x="399" y="476"/>
                </a:lnTo>
                <a:lnTo>
                  <a:pt x="399" y="480"/>
                </a:lnTo>
                <a:lnTo>
                  <a:pt x="399" y="487"/>
                </a:lnTo>
                <a:lnTo>
                  <a:pt x="399" y="495"/>
                </a:lnTo>
                <a:lnTo>
                  <a:pt x="399" y="503"/>
                </a:lnTo>
                <a:lnTo>
                  <a:pt x="399" y="511"/>
                </a:lnTo>
                <a:lnTo>
                  <a:pt x="399" y="514"/>
                </a:lnTo>
                <a:lnTo>
                  <a:pt x="399" y="522"/>
                </a:lnTo>
                <a:lnTo>
                  <a:pt x="399" y="530"/>
                </a:lnTo>
                <a:lnTo>
                  <a:pt x="403" y="538"/>
                </a:lnTo>
                <a:lnTo>
                  <a:pt x="403" y="545"/>
                </a:lnTo>
                <a:lnTo>
                  <a:pt x="403" y="549"/>
                </a:lnTo>
                <a:lnTo>
                  <a:pt x="403" y="557"/>
                </a:lnTo>
                <a:lnTo>
                  <a:pt x="407" y="565"/>
                </a:lnTo>
                <a:lnTo>
                  <a:pt x="407" y="572"/>
                </a:lnTo>
                <a:lnTo>
                  <a:pt x="407" y="576"/>
                </a:lnTo>
                <a:lnTo>
                  <a:pt x="410" y="584"/>
                </a:lnTo>
                <a:lnTo>
                  <a:pt x="410" y="592"/>
                </a:lnTo>
                <a:lnTo>
                  <a:pt x="414" y="600"/>
                </a:lnTo>
                <a:lnTo>
                  <a:pt x="414" y="603"/>
                </a:lnTo>
                <a:lnTo>
                  <a:pt x="418" y="611"/>
                </a:lnTo>
                <a:lnTo>
                  <a:pt x="418" y="619"/>
                </a:lnTo>
                <a:lnTo>
                  <a:pt x="422" y="623"/>
                </a:lnTo>
                <a:lnTo>
                  <a:pt x="426" y="631"/>
                </a:lnTo>
                <a:lnTo>
                  <a:pt x="426" y="638"/>
                </a:lnTo>
                <a:lnTo>
                  <a:pt x="58" y="785"/>
                </a:lnTo>
                <a:close/>
              </a:path>
            </a:pathLst>
          </a:custGeom>
          <a:solidFill>
            <a:srgbClr val="993366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 lIns="91429" tIns="45714" rIns="91429" bIns="45714"/>
          <a:lstStyle/>
          <a:p>
            <a:pPr defTabSz="91429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489" name="Freeform 10"/>
          <p:cNvSpPr>
            <a:spLocks/>
          </p:cNvSpPr>
          <p:nvPr/>
        </p:nvSpPr>
        <p:spPr bwMode="auto">
          <a:xfrm>
            <a:off x="5791201" y="3148013"/>
            <a:ext cx="677863" cy="685800"/>
          </a:xfrm>
          <a:custGeom>
            <a:avLst/>
            <a:gdLst>
              <a:gd name="T0" fmla="*/ 0 w 394"/>
              <a:gd name="T1" fmla="*/ 2147483647 h 399"/>
              <a:gd name="T2" fmla="*/ 2147483647 w 394"/>
              <a:gd name="T3" fmla="*/ 2147483647 h 399"/>
              <a:gd name="T4" fmla="*/ 2147483647 w 394"/>
              <a:gd name="T5" fmla="*/ 2147483647 h 399"/>
              <a:gd name="T6" fmla="*/ 2147483647 w 394"/>
              <a:gd name="T7" fmla="*/ 2147483647 h 399"/>
              <a:gd name="T8" fmla="*/ 2147483647 w 394"/>
              <a:gd name="T9" fmla="*/ 2147483647 h 399"/>
              <a:gd name="T10" fmla="*/ 2147483647 w 394"/>
              <a:gd name="T11" fmla="*/ 2147483647 h 399"/>
              <a:gd name="T12" fmla="*/ 2147483647 w 394"/>
              <a:gd name="T13" fmla="*/ 2147483647 h 399"/>
              <a:gd name="T14" fmla="*/ 2147483647 w 394"/>
              <a:gd name="T15" fmla="*/ 2147483647 h 399"/>
              <a:gd name="T16" fmla="*/ 2147483647 w 394"/>
              <a:gd name="T17" fmla="*/ 2147483647 h 399"/>
              <a:gd name="T18" fmla="*/ 2147483647 w 394"/>
              <a:gd name="T19" fmla="*/ 2147483647 h 399"/>
              <a:gd name="T20" fmla="*/ 2147483647 w 394"/>
              <a:gd name="T21" fmla="*/ 2147483647 h 399"/>
              <a:gd name="T22" fmla="*/ 2147483647 w 394"/>
              <a:gd name="T23" fmla="*/ 2147483647 h 399"/>
              <a:gd name="T24" fmla="*/ 2147483647 w 394"/>
              <a:gd name="T25" fmla="*/ 2147483647 h 399"/>
              <a:gd name="T26" fmla="*/ 2147483647 w 394"/>
              <a:gd name="T27" fmla="*/ 2147483647 h 399"/>
              <a:gd name="T28" fmla="*/ 2147483647 w 394"/>
              <a:gd name="T29" fmla="*/ 2147483647 h 399"/>
              <a:gd name="T30" fmla="*/ 2147483647 w 394"/>
              <a:gd name="T31" fmla="*/ 2147483647 h 399"/>
              <a:gd name="T32" fmla="*/ 2147483647 w 394"/>
              <a:gd name="T33" fmla="*/ 0 h 399"/>
              <a:gd name="T34" fmla="*/ 2147483647 w 394"/>
              <a:gd name="T35" fmla="*/ 2147483647 h 399"/>
              <a:gd name="T36" fmla="*/ 2147483647 w 394"/>
              <a:gd name="T37" fmla="*/ 2147483647 h 399"/>
              <a:gd name="T38" fmla="*/ 2147483647 w 394"/>
              <a:gd name="T39" fmla="*/ 2147483647 h 399"/>
              <a:gd name="T40" fmla="*/ 2147483647 w 394"/>
              <a:gd name="T41" fmla="*/ 2147483647 h 399"/>
              <a:gd name="T42" fmla="*/ 2147483647 w 394"/>
              <a:gd name="T43" fmla="*/ 2147483647 h 399"/>
              <a:gd name="T44" fmla="*/ 2147483647 w 394"/>
              <a:gd name="T45" fmla="*/ 2147483647 h 399"/>
              <a:gd name="T46" fmla="*/ 2147483647 w 394"/>
              <a:gd name="T47" fmla="*/ 2147483647 h 399"/>
              <a:gd name="T48" fmla="*/ 2147483647 w 394"/>
              <a:gd name="T49" fmla="*/ 2147483647 h 399"/>
              <a:gd name="T50" fmla="*/ 2147483647 w 394"/>
              <a:gd name="T51" fmla="*/ 2147483647 h 399"/>
              <a:gd name="T52" fmla="*/ 2147483647 w 394"/>
              <a:gd name="T53" fmla="*/ 2147483647 h 399"/>
              <a:gd name="T54" fmla="*/ 2147483647 w 394"/>
              <a:gd name="T55" fmla="*/ 2147483647 h 399"/>
              <a:gd name="T56" fmla="*/ 2147483647 w 394"/>
              <a:gd name="T57" fmla="*/ 2147483647 h 399"/>
              <a:gd name="T58" fmla="*/ 2147483647 w 394"/>
              <a:gd name="T59" fmla="*/ 2147483647 h 399"/>
              <a:gd name="T60" fmla="*/ 2147483647 w 394"/>
              <a:gd name="T61" fmla="*/ 2147483647 h 399"/>
              <a:gd name="T62" fmla="*/ 2147483647 w 394"/>
              <a:gd name="T63" fmla="*/ 2147483647 h 399"/>
              <a:gd name="T64" fmla="*/ 2147483647 w 394"/>
              <a:gd name="T65" fmla="*/ 2147483647 h 399"/>
              <a:gd name="T66" fmla="*/ 2147483647 w 394"/>
              <a:gd name="T67" fmla="*/ 2147483647 h 399"/>
              <a:gd name="T68" fmla="*/ 0 w 394"/>
              <a:gd name="T69" fmla="*/ 2147483647 h 39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394"/>
              <a:gd name="T106" fmla="*/ 0 h 399"/>
              <a:gd name="T107" fmla="*/ 394 w 394"/>
              <a:gd name="T108" fmla="*/ 399 h 399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394" h="399">
                <a:moveTo>
                  <a:pt x="0" y="155"/>
                </a:moveTo>
                <a:lnTo>
                  <a:pt x="7" y="143"/>
                </a:lnTo>
                <a:lnTo>
                  <a:pt x="19" y="132"/>
                </a:lnTo>
                <a:lnTo>
                  <a:pt x="27" y="120"/>
                </a:lnTo>
                <a:lnTo>
                  <a:pt x="35" y="113"/>
                </a:lnTo>
                <a:lnTo>
                  <a:pt x="46" y="101"/>
                </a:lnTo>
                <a:lnTo>
                  <a:pt x="54" y="89"/>
                </a:lnTo>
                <a:lnTo>
                  <a:pt x="65" y="82"/>
                </a:lnTo>
                <a:lnTo>
                  <a:pt x="73" y="70"/>
                </a:lnTo>
                <a:lnTo>
                  <a:pt x="85" y="62"/>
                </a:lnTo>
                <a:lnTo>
                  <a:pt x="96" y="54"/>
                </a:lnTo>
                <a:lnTo>
                  <a:pt x="104" y="43"/>
                </a:lnTo>
                <a:lnTo>
                  <a:pt x="116" y="35"/>
                </a:lnTo>
                <a:lnTo>
                  <a:pt x="127" y="27"/>
                </a:lnTo>
                <a:lnTo>
                  <a:pt x="139" y="16"/>
                </a:lnTo>
                <a:lnTo>
                  <a:pt x="147" y="8"/>
                </a:lnTo>
                <a:lnTo>
                  <a:pt x="158" y="0"/>
                </a:lnTo>
                <a:lnTo>
                  <a:pt x="394" y="321"/>
                </a:lnTo>
                <a:lnTo>
                  <a:pt x="386" y="325"/>
                </a:lnTo>
                <a:lnTo>
                  <a:pt x="383" y="329"/>
                </a:lnTo>
                <a:lnTo>
                  <a:pt x="379" y="337"/>
                </a:lnTo>
                <a:lnTo>
                  <a:pt x="371" y="341"/>
                </a:lnTo>
                <a:lnTo>
                  <a:pt x="367" y="345"/>
                </a:lnTo>
                <a:lnTo>
                  <a:pt x="359" y="348"/>
                </a:lnTo>
                <a:lnTo>
                  <a:pt x="356" y="352"/>
                </a:lnTo>
                <a:lnTo>
                  <a:pt x="352" y="360"/>
                </a:lnTo>
                <a:lnTo>
                  <a:pt x="348" y="364"/>
                </a:lnTo>
                <a:lnTo>
                  <a:pt x="340" y="368"/>
                </a:lnTo>
                <a:lnTo>
                  <a:pt x="336" y="372"/>
                </a:lnTo>
                <a:lnTo>
                  <a:pt x="332" y="379"/>
                </a:lnTo>
                <a:lnTo>
                  <a:pt x="328" y="383"/>
                </a:lnTo>
                <a:lnTo>
                  <a:pt x="325" y="387"/>
                </a:lnTo>
                <a:lnTo>
                  <a:pt x="317" y="395"/>
                </a:lnTo>
                <a:lnTo>
                  <a:pt x="313" y="399"/>
                </a:lnTo>
                <a:lnTo>
                  <a:pt x="0" y="155"/>
                </a:lnTo>
                <a:close/>
              </a:path>
            </a:pathLst>
          </a:custGeom>
          <a:solidFill>
            <a:srgbClr val="FFFFCC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 lIns="91429" tIns="45714" rIns="91429" bIns="45714"/>
          <a:lstStyle/>
          <a:p>
            <a:pPr defTabSz="91429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490" name="Freeform 11"/>
          <p:cNvSpPr>
            <a:spLocks/>
          </p:cNvSpPr>
          <p:nvPr/>
        </p:nvSpPr>
        <p:spPr bwMode="auto">
          <a:xfrm>
            <a:off x="6062663" y="2994025"/>
            <a:ext cx="539750" cy="706438"/>
          </a:xfrm>
          <a:custGeom>
            <a:avLst/>
            <a:gdLst>
              <a:gd name="T0" fmla="*/ 0 w 314"/>
              <a:gd name="T1" fmla="*/ 2147483647 h 410"/>
              <a:gd name="T2" fmla="*/ 2147483647 w 314"/>
              <a:gd name="T3" fmla="*/ 2147483647 h 410"/>
              <a:gd name="T4" fmla="*/ 2147483647 w 314"/>
              <a:gd name="T5" fmla="*/ 2147483647 h 410"/>
              <a:gd name="T6" fmla="*/ 2147483647 w 314"/>
              <a:gd name="T7" fmla="*/ 2147483647 h 410"/>
              <a:gd name="T8" fmla="*/ 2147483647 w 314"/>
              <a:gd name="T9" fmla="*/ 2147483647 h 410"/>
              <a:gd name="T10" fmla="*/ 2147483647 w 314"/>
              <a:gd name="T11" fmla="*/ 2147483647 h 410"/>
              <a:gd name="T12" fmla="*/ 2147483647 w 314"/>
              <a:gd name="T13" fmla="*/ 2147483647 h 410"/>
              <a:gd name="T14" fmla="*/ 2147483647 w 314"/>
              <a:gd name="T15" fmla="*/ 2147483647 h 410"/>
              <a:gd name="T16" fmla="*/ 2147483647 w 314"/>
              <a:gd name="T17" fmla="*/ 2147483647 h 410"/>
              <a:gd name="T18" fmla="*/ 2147483647 w 314"/>
              <a:gd name="T19" fmla="*/ 2147483647 h 410"/>
              <a:gd name="T20" fmla="*/ 2147483647 w 314"/>
              <a:gd name="T21" fmla="*/ 2147483647 h 410"/>
              <a:gd name="T22" fmla="*/ 2147483647 w 314"/>
              <a:gd name="T23" fmla="*/ 2147483647 h 410"/>
              <a:gd name="T24" fmla="*/ 2147483647 w 314"/>
              <a:gd name="T25" fmla="*/ 2147483647 h 410"/>
              <a:gd name="T26" fmla="*/ 2147483647 w 314"/>
              <a:gd name="T27" fmla="*/ 0 h 410"/>
              <a:gd name="T28" fmla="*/ 2147483647 w 314"/>
              <a:gd name="T29" fmla="*/ 2147483647 h 410"/>
              <a:gd name="T30" fmla="*/ 2147483647 w 314"/>
              <a:gd name="T31" fmla="*/ 2147483647 h 410"/>
              <a:gd name="T32" fmla="*/ 2147483647 w 314"/>
              <a:gd name="T33" fmla="*/ 2147483647 h 410"/>
              <a:gd name="T34" fmla="*/ 2147483647 w 314"/>
              <a:gd name="T35" fmla="*/ 2147483647 h 410"/>
              <a:gd name="T36" fmla="*/ 2147483647 w 314"/>
              <a:gd name="T37" fmla="*/ 2147483647 h 410"/>
              <a:gd name="T38" fmla="*/ 2147483647 w 314"/>
              <a:gd name="T39" fmla="*/ 2147483647 h 410"/>
              <a:gd name="T40" fmla="*/ 2147483647 w 314"/>
              <a:gd name="T41" fmla="*/ 2147483647 h 410"/>
              <a:gd name="T42" fmla="*/ 2147483647 w 314"/>
              <a:gd name="T43" fmla="*/ 2147483647 h 410"/>
              <a:gd name="T44" fmla="*/ 2147483647 w 314"/>
              <a:gd name="T45" fmla="*/ 2147483647 h 410"/>
              <a:gd name="T46" fmla="*/ 2147483647 w 314"/>
              <a:gd name="T47" fmla="*/ 2147483647 h 410"/>
              <a:gd name="T48" fmla="*/ 2147483647 w 314"/>
              <a:gd name="T49" fmla="*/ 2147483647 h 410"/>
              <a:gd name="T50" fmla="*/ 2147483647 w 314"/>
              <a:gd name="T51" fmla="*/ 2147483647 h 410"/>
              <a:gd name="T52" fmla="*/ 2147483647 w 314"/>
              <a:gd name="T53" fmla="*/ 2147483647 h 410"/>
              <a:gd name="T54" fmla="*/ 2147483647 w 314"/>
              <a:gd name="T55" fmla="*/ 2147483647 h 410"/>
              <a:gd name="T56" fmla="*/ 0 w 314"/>
              <a:gd name="T57" fmla="*/ 2147483647 h 410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314"/>
              <a:gd name="T88" fmla="*/ 0 h 410"/>
              <a:gd name="T89" fmla="*/ 314 w 314"/>
              <a:gd name="T90" fmla="*/ 410 h 410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314" h="410">
                <a:moveTo>
                  <a:pt x="0" y="89"/>
                </a:moveTo>
                <a:lnTo>
                  <a:pt x="12" y="82"/>
                </a:lnTo>
                <a:lnTo>
                  <a:pt x="24" y="74"/>
                </a:lnTo>
                <a:lnTo>
                  <a:pt x="35" y="66"/>
                </a:lnTo>
                <a:lnTo>
                  <a:pt x="47" y="58"/>
                </a:lnTo>
                <a:lnTo>
                  <a:pt x="58" y="51"/>
                </a:lnTo>
                <a:lnTo>
                  <a:pt x="70" y="43"/>
                </a:lnTo>
                <a:lnTo>
                  <a:pt x="82" y="39"/>
                </a:lnTo>
                <a:lnTo>
                  <a:pt x="97" y="31"/>
                </a:lnTo>
                <a:lnTo>
                  <a:pt x="109" y="24"/>
                </a:lnTo>
                <a:lnTo>
                  <a:pt x="120" y="20"/>
                </a:lnTo>
                <a:lnTo>
                  <a:pt x="132" y="12"/>
                </a:lnTo>
                <a:lnTo>
                  <a:pt x="143" y="8"/>
                </a:lnTo>
                <a:lnTo>
                  <a:pt x="159" y="0"/>
                </a:lnTo>
                <a:lnTo>
                  <a:pt x="314" y="368"/>
                </a:lnTo>
                <a:lnTo>
                  <a:pt x="306" y="372"/>
                </a:lnTo>
                <a:lnTo>
                  <a:pt x="302" y="372"/>
                </a:lnTo>
                <a:lnTo>
                  <a:pt x="294" y="376"/>
                </a:lnTo>
                <a:lnTo>
                  <a:pt x="287" y="379"/>
                </a:lnTo>
                <a:lnTo>
                  <a:pt x="283" y="383"/>
                </a:lnTo>
                <a:lnTo>
                  <a:pt x="275" y="387"/>
                </a:lnTo>
                <a:lnTo>
                  <a:pt x="271" y="387"/>
                </a:lnTo>
                <a:lnTo>
                  <a:pt x="263" y="391"/>
                </a:lnTo>
                <a:lnTo>
                  <a:pt x="259" y="395"/>
                </a:lnTo>
                <a:lnTo>
                  <a:pt x="252" y="399"/>
                </a:lnTo>
                <a:lnTo>
                  <a:pt x="248" y="403"/>
                </a:lnTo>
                <a:lnTo>
                  <a:pt x="240" y="407"/>
                </a:lnTo>
                <a:lnTo>
                  <a:pt x="236" y="410"/>
                </a:lnTo>
                <a:lnTo>
                  <a:pt x="0" y="89"/>
                </a:lnTo>
                <a:close/>
              </a:path>
            </a:pathLst>
          </a:custGeom>
          <a:solidFill>
            <a:srgbClr val="CCFF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 lIns="91429" tIns="45714" rIns="91429" bIns="45714"/>
          <a:lstStyle/>
          <a:p>
            <a:pPr defTabSz="91429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491" name="Freeform 12"/>
          <p:cNvSpPr>
            <a:spLocks/>
          </p:cNvSpPr>
          <p:nvPr/>
        </p:nvSpPr>
        <p:spPr bwMode="auto">
          <a:xfrm>
            <a:off x="6335713" y="2889250"/>
            <a:ext cx="531812" cy="738188"/>
          </a:xfrm>
          <a:custGeom>
            <a:avLst/>
            <a:gdLst>
              <a:gd name="T0" fmla="*/ 0 w 309"/>
              <a:gd name="T1" fmla="*/ 2147483647 h 429"/>
              <a:gd name="T2" fmla="*/ 2147483647 w 309"/>
              <a:gd name="T3" fmla="*/ 2147483647 h 429"/>
              <a:gd name="T4" fmla="*/ 2147483647 w 309"/>
              <a:gd name="T5" fmla="*/ 2147483647 h 429"/>
              <a:gd name="T6" fmla="*/ 2147483647 w 309"/>
              <a:gd name="T7" fmla="*/ 2147483647 h 429"/>
              <a:gd name="T8" fmla="*/ 2147483647 w 309"/>
              <a:gd name="T9" fmla="*/ 2147483647 h 429"/>
              <a:gd name="T10" fmla="*/ 2147483647 w 309"/>
              <a:gd name="T11" fmla="*/ 2147483647 h 429"/>
              <a:gd name="T12" fmla="*/ 2147483647 w 309"/>
              <a:gd name="T13" fmla="*/ 2147483647 h 429"/>
              <a:gd name="T14" fmla="*/ 2147483647 w 309"/>
              <a:gd name="T15" fmla="*/ 2147483647 h 429"/>
              <a:gd name="T16" fmla="*/ 2147483647 w 309"/>
              <a:gd name="T17" fmla="*/ 2147483647 h 429"/>
              <a:gd name="T18" fmla="*/ 2147483647 w 309"/>
              <a:gd name="T19" fmla="*/ 2147483647 h 429"/>
              <a:gd name="T20" fmla="*/ 2147483647 w 309"/>
              <a:gd name="T21" fmla="*/ 2147483647 h 429"/>
              <a:gd name="T22" fmla="*/ 2147483647 w 309"/>
              <a:gd name="T23" fmla="*/ 2147483647 h 429"/>
              <a:gd name="T24" fmla="*/ 2147483647 w 309"/>
              <a:gd name="T25" fmla="*/ 2147483647 h 429"/>
              <a:gd name="T26" fmla="*/ 2147483647 w 309"/>
              <a:gd name="T27" fmla="*/ 2147483647 h 429"/>
              <a:gd name="T28" fmla="*/ 2147483647 w 309"/>
              <a:gd name="T29" fmla="*/ 2147483647 h 429"/>
              <a:gd name="T30" fmla="*/ 2147483647 w 309"/>
              <a:gd name="T31" fmla="*/ 2147483647 h 429"/>
              <a:gd name="T32" fmla="*/ 2147483647 w 309"/>
              <a:gd name="T33" fmla="*/ 2147483647 h 429"/>
              <a:gd name="T34" fmla="*/ 2147483647 w 309"/>
              <a:gd name="T35" fmla="*/ 2147483647 h 429"/>
              <a:gd name="T36" fmla="*/ 2147483647 w 309"/>
              <a:gd name="T37" fmla="*/ 2147483647 h 429"/>
              <a:gd name="T38" fmla="*/ 2147483647 w 309"/>
              <a:gd name="T39" fmla="*/ 0 h 429"/>
              <a:gd name="T40" fmla="*/ 2147483647 w 309"/>
              <a:gd name="T41" fmla="*/ 0 h 429"/>
              <a:gd name="T42" fmla="*/ 2147483647 w 309"/>
              <a:gd name="T43" fmla="*/ 0 h 429"/>
              <a:gd name="T44" fmla="*/ 2147483647 w 309"/>
              <a:gd name="T45" fmla="*/ 0 h 429"/>
              <a:gd name="T46" fmla="*/ 2147483647 w 309"/>
              <a:gd name="T47" fmla="*/ 0 h 429"/>
              <a:gd name="T48" fmla="*/ 2147483647 w 309"/>
              <a:gd name="T49" fmla="*/ 2147483647 h 429"/>
              <a:gd name="T50" fmla="*/ 2147483647 w 309"/>
              <a:gd name="T51" fmla="*/ 2147483647 h 429"/>
              <a:gd name="T52" fmla="*/ 2147483647 w 309"/>
              <a:gd name="T53" fmla="*/ 2147483647 h 429"/>
              <a:gd name="T54" fmla="*/ 2147483647 w 309"/>
              <a:gd name="T55" fmla="*/ 2147483647 h 429"/>
              <a:gd name="T56" fmla="*/ 2147483647 w 309"/>
              <a:gd name="T57" fmla="*/ 2147483647 h 429"/>
              <a:gd name="T58" fmla="*/ 2147483647 w 309"/>
              <a:gd name="T59" fmla="*/ 2147483647 h 429"/>
              <a:gd name="T60" fmla="*/ 2147483647 w 309"/>
              <a:gd name="T61" fmla="*/ 2147483647 h 429"/>
              <a:gd name="T62" fmla="*/ 2147483647 w 309"/>
              <a:gd name="T63" fmla="*/ 2147483647 h 429"/>
              <a:gd name="T64" fmla="*/ 2147483647 w 309"/>
              <a:gd name="T65" fmla="*/ 2147483647 h 429"/>
              <a:gd name="T66" fmla="*/ 2147483647 w 309"/>
              <a:gd name="T67" fmla="*/ 2147483647 h 429"/>
              <a:gd name="T68" fmla="*/ 2147483647 w 309"/>
              <a:gd name="T69" fmla="*/ 2147483647 h 429"/>
              <a:gd name="T70" fmla="*/ 2147483647 w 309"/>
              <a:gd name="T71" fmla="*/ 2147483647 h 429"/>
              <a:gd name="T72" fmla="*/ 2147483647 w 309"/>
              <a:gd name="T73" fmla="*/ 2147483647 h 429"/>
              <a:gd name="T74" fmla="*/ 2147483647 w 309"/>
              <a:gd name="T75" fmla="*/ 2147483647 h 429"/>
              <a:gd name="T76" fmla="*/ 2147483647 w 309"/>
              <a:gd name="T77" fmla="*/ 2147483647 h 429"/>
              <a:gd name="T78" fmla="*/ 2147483647 w 309"/>
              <a:gd name="T79" fmla="*/ 2147483647 h 429"/>
              <a:gd name="T80" fmla="*/ 2147483647 w 309"/>
              <a:gd name="T81" fmla="*/ 2147483647 h 429"/>
              <a:gd name="T82" fmla="*/ 2147483647 w 309"/>
              <a:gd name="T83" fmla="*/ 2147483647 h 429"/>
              <a:gd name="T84" fmla="*/ 2147483647 w 309"/>
              <a:gd name="T85" fmla="*/ 2147483647 h 429"/>
              <a:gd name="T86" fmla="*/ 2147483647 w 309"/>
              <a:gd name="T87" fmla="*/ 2147483647 h 429"/>
              <a:gd name="T88" fmla="*/ 2147483647 w 309"/>
              <a:gd name="T89" fmla="*/ 2147483647 h 429"/>
              <a:gd name="T90" fmla="*/ 2147483647 w 309"/>
              <a:gd name="T91" fmla="*/ 2147483647 h 429"/>
              <a:gd name="T92" fmla="*/ 2147483647 w 309"/>
              <a:gd name="T93" fmla="*/ 2147483647 h 429"/>
              <a:gd name="T94" fmla="*/ 2147483647 w 309"/>
              <a:gd name="T95" fmla="*/ 2147483647 h 429"/>
              <a:gd name="T96" fmla="*/ 0 w 309"/>
              <a:gd name="T97" fmla="*/ 2147483647 h 429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309"/>
              <a:gd name="T148" fmla="*/ 0 h 429"/>
              <a:gd name="T149" fmla="*/ 309 w 309"/>
              <a:gd name="T150" fmla="*/ 429 h 429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309" h="429">
                <a:moveTo>
                  <a:pt x="0" y="61"/>
                </a:moveTo>
                <a:lnTo>
                  <a:pt x="11" y="58"/>
                </a:lnTo>
                <a:lnTo>
                  <a:pt x="23" y="50"/>
                </a:lnTo>
                <a:lnTo>
                  <a:pt x="39" y="46"/>
                </a:lnTo>
                <a:lnTo>
                  <a:pt x="50" y="42"/>
                </a:lnTo>
                <a:lnTo>
                  <a:pt x="62" y="38"/>
                </a:lnTo>
                <a:lnTo>
                  <a:pt x="77" y="34"/>
                </a:lnTo>
                <a:lnTo>
                  <a:pt x="89" y="30"/>
                </a:lnTo>
                <a:lnTo>
                  <a:pt x="104" y="27"/>
                </a:lnTo>
                <a:lnTo>
                  <a:pt x="116" y="23"/>
                </a:lnTo>
                <a:lnTo>
                  <a:pt x="131" y="19"/>
                </a:lnTo>
                <a:lnTo>
                  <a:pt x="143" y="15"/>
                </a:lnTo>
                <a:lnTo>
                  <a:pt x="158" y="15"/>
                </a:lnTo>
                <a:lnTo>
                  <a:pt x="170" y="11"/>
                </a:lnTo>
                <a:lnTo>
                  <a:pt x="186" y="7"/>
                </a:lnTo>
                <a:lnTo>
                  <a:pt x="197" y="7"/>
                </a:lnTo>
                <a:lnTo>
                  <a:pt x="213" y="3"/>
                </a:lnTo>
                <a:lnTo>
                  <a:pt x="224" y="3"/>
                </a:lnTo>
                <a:lnTo>
                  <a:pt x="240" y="3"/>
                </a:lnTo>
                <a:lnTo>
                  <a:pt x="251" y="0"/>
                </a:lnTo>
                <a:lnTo>
                  <a:pt x="267" y="0"/>
                </a:lnTo>
                <a:lnTo>
                  <a:pt x="282" y="0"/>
                </a:lnTo>
                <a:lnTo>
                  <a:pt x="294" y="0"/>
                </a:lnTo>
                <a:lnTo>
                  <a:pt x="309" y="0"/>
                </a:lnTo>
                <a:lnTo>
                  <a:pt x="309" y="398"/>
                </a:lnTo>
                <a:lnTo>
                  <a:pt x="302" y="398"/>
                </a:lnTo>
                <a:lnTo>
                  <a:pt x="294" y="398"/>
                </a:lnTo>
                <a:lnTo>
                  <a:pt x="286" y="398"/>
                </a:lnTo>
                <a:lnTo>
                  <a:pt x="282" y="398"/>
                </a:lnTo>
                <a:lnTo>
                  <a:pt x="274" y="398"/>
                </a:lnTo>
                <a:lnTo>
                  <a:pt x="267" y="398"/>
                </a:lnTo>
                <a:lnTo>
                  <a:pt x="259" y="402"/>
                </a:lnTo>
                <a:lnTo>
                  <a:pt x="255" y="402"/>
                </a:lnTo>
                <a:lnTo>
                  <a:pt x="247" y="402"/>
                </a:lnTo>
                <a:lnTo>
                  <a:pt x="240" y="402"/>
                </a:lnTo>
                <a:lnTo>
                  <a:pt x="232" y="406"/>
                </a:lnTo>
                <a:lnTo>
                  <a:pt x="228" y="406"/>
                </a:lnTo>
                <a:lnTo>
                  <a:pt x="220" y="406"/>
                </a:lnTo>
                <a:lnTo>
                  <a:pt x="213" y="409"/>
                </a:lnTo>
                <a:lnTo>
                  <a:pt x="205" y="409"/>
                </a:lnTo>
                <a:lnTo>
                  <a:pt x="201" y="413"/>
                </a:lnTo>
                <a:lnTo>
                  <a:pt x="193" y="413"/>
                </a:lnTo>
                <a:lnTo>
                  <a:pt x="186" y="417"/>
                </a:lnTo>
                <a:lnTo>
                  <a:pt x="182" y="417"/>
                </a:lnTo>
                <a:lnTo>
                  <a:pt x="174" y="421"/>
                </a:lnTo>
                <a:lnTo>
                  <a:pt x="166" y="425"/>
                </a:lnTo>
                <a:lnTo>
                  <a:pt x="162" y="425"/>
                </a:lnTo>
                <a:lnTo>
                  <a:pt x="155" y="429"/>
                </a:lnTo>
                <a:lnTo>
                  <a:pt x="0" y="61"/>
                </a:lnTo>
                <a:close/>
              </a:path>
            </a:pathLst>
          </a:custGeom>
          <a:solidFill>
            <a:srgbClr val="660066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 lIns="91429" tIns="45714" rIns="91429" bIns="45714"/>
          <a:lstStyle/>
          <a:p>
            <a:pPr defTabSz="91429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492" name="Rectangle 13"/>
          <p:cNvSpPr>
            <a:spLocks noChangeArrowheads="1"/>
          </p:cNvSpPr>
          <p:nvPr/>
        </p:nvSpPr>
        <p:spPr bwMode="auto">
          <a:xfrm>
            <a:off x="6556375" y="2476501"/>
            <a:ext cx="29495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29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</a:rPr>
              <a:t>UB </a:t>
            </a:r>
            <a:endParaRPr lang="en-US" altLang="en-US" sz="3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493" name="Rectangle 14"/>
          <p:cNvSpPr>
            <a:spLocks noChangeArrowheads="1"/>
          </p:cNvSpPr>
          <p:nvPr/>
        </p:nvSpPr>
        <p:spPr bwMode="auto">
          <a:xfrm>
            <a:off x="6477000" y="2636838"/>
            <a:ext cx="46968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29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</a:rPr>
              <a:t>8.9%</a:t>
            </a:r>
            <a:endParaRPr lang="en-US" altLang="en-US" sz="3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494" name="Rectangle 15"/>
          <p:cNvSpPr>
            <a:spLocks noChangeArrowheads="1"/>
          </p:cNvSpPr>
          <p:nvPr/>
        </p:nvSpPr>
        <p:spPr bwMode="auto">
          <a:xfrm>
            <a:off x="5800725" y="2705101"/>
            <a:ext cx="27892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29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</a:rPr>
              <a:t>SB </a:t>
            </a:r>
            <a:endParaRPr lang="en-US" altLang="en-US" sz="3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495" name="Rectangle 16"/>
          <p:cNvSpPr>
            <a:spLocks noChangeArrowheads="1"/>
          </p:cNvSpPr>
          <p:nvPr/>
        </p:nvSpPr>
        <p:spPr bwMode="auto">
          <a:xfrm>
            <a:off x="5715000" y="2865438"/>
            <a:ext cx="46968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29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</a:rPr>
              <a:t>2.8%</a:t>
            </a:r>
            <a:endParaRPr lang="en-US" altLang="en-US" sz="3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496" name="Rectangle 17"/>
          <p:cNvSpPr>
            <a:spLocks noChangeArrowheads="1"/>
          </p:cNvSpPr>
          <p:nvPr/>
        </p:nvSpPr>
        <p:spPr bwMode="auto">
          <a:xfrm>
            <a:off x="5360989" y="3162301"/>
            <a:ext cx="27571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29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</a:rPr>
              <a:t>EB </a:t>
            </a:r>
            <a:endParaRPr lang="en-US" altLang="en-US" sz="3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497" name="Rectangle 18"/>
          <p:cNvSpPr>
            <a:spLocks noChangeArrowheads="1"/>
          </p:cNvSpPr>
          <p:nvPr/>
        </p:nvSpPr>
        <p:spPr bwMode="auto">
          <a:xfrm>
            <a:off x="5273676" y="3322638"/>
            <a:ext cx="52257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29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</a:rPr>
              <a:t>4.4% </a:t>
            </a:r>
            <a:endParaRPr lang="en-US" altLang="en-US" sz="3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498" name="Rectangle 19"/>
          <p:cNvSpPr>
            <a:spLocks noChangeArrowheads="1"/>
          </p:cNvSpPr>
          <p:nvPr/>
        </p:nvSpPr>
        <p:spPr bwMode="auto">
          <a:xfrm>
            <a:off x="4933950" y="3781426"/>
            <a:ext cx="21480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29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</a:rPr>
              <a:t>LV</a:t>
            </a:r>
            <a:endParaRPr lang="en-US" altLang="en-US" sz="3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499" name="Rectangle 20"/>
          <p:cNvSpPr>
            <a:spLocks noChangeArrowheads="1"/>
          </p:cNvSpPr>
          <p:nvPr/>
        </p:nvSpPr>
        <p:spPr bwMode="auto">
          <a:xfrm>
            <a:off x="4800601" y="3941764"/>
            <a:ext cx="57868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29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</a:rPr>
              <a:t>21.3%</a:t>
            </a:r>
            <a:endParaRPr lang="en-US" altLang="en-US" sz="3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500" name="Rectangle 21"/>
          <p:cNvSpPr>
            <a:spLocks noChangeArrowheads="1"/>
          </p:cNvSpPr>
          <p:nvPr/>
        </p:nvSpPr>
        <p:spPr bwMode="auto">
          <a:xfrm>
            <a:off x="7586663" y="4419600"/>
            <a:ext cx="426982" cy="244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29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>
                <a:solidFill>
                  <a:srgbClr val="000000"/>
                </a:solidFill>
                <a:latin typeface="Verdana" pitchFamily="34" charset="0"/>
              </a:rPr>
              <a:t>NN </a:t>
            </a:r>
            <a:endParaRPr lang="en-US" altLang="en-US" sz="40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501" name="Rectangle 22"/>
          <p:cNvSpPr>
            <a:spLocks noChangeArrowheads="1"/>
          </p:cNvSpPr>
          <p:nvPr/>
        </p:nvSpPr>
        <p:spPr bwMode="auto">
          <a:xfrm>
            <a:off x="7315201" y="4708526"/>
            <a:ext cx="788386" cy="244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29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>
                <a:solidFill>
                  <a:srgbClr val="000000"/>
                </a:solidFill>
                <a:latin typeface="Verdana" pitchFamily="34" charset="0"/>
              </a:rPr>
              <a:t>62.5%</a:t>
            </a:r>
            <a:endParaRPr lang="en-US" altLang="en-US" sz="40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502" name="Rectangle 23"/>
          <p:cNvSpPr>
            <a:spLocks noChangeArrowheads="1"/>
          </p:cNvSpPr>
          <p:nvPr/>
        </p:nvSpPr>
        <p:spPr bwMode="auto">
          <a:xfrm>
            <a:off x="6815138" y="3994151"/>
            <a:ext cx="29145" cy="122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29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800">
                <a:solidFill>
                  <a:srgbClr val="000000"/>
                </a:solidFill>
              </a:rPr>
              <a:t> </a:t>
            </a:r>
            <a:endParaRPr lang="en-US" alt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503" name="Text Box 24"/>
          <p:cNvSpPr txBox="1">
            <a:spLocks noChangeArrowheads="1"/>
          </p:cNvSpPr>
          <p:nvPr/>
        </p:nvSpPr>
        <p:spPr bwMode="auto">
          <a:xfrm>
            <a:off x="5638800" y="5835651"/>
            <a:ext cx="25209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4571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29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000000"/>
                </a:solidFill>
              </a:rPr>
              <a:t>TamilNadu</a:t>
            </a:r>
          </a:p>
        </p:txBody>
      </p:sp>
    </p:spTree>
    <p:extLst>
      <p:ext uri="{BB962C8B-B14F-4D97-AF65-F5344CB8AC3E}">
        <p14:creationId xmlns:p14="http://schemas.microsoft.com/office/powerpoint/2010/main" val="2059454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 lIns="90478" tIns="44445" rIns="90478" bIns="44445" anchor="ctr"/>
          <a:lstStyle/>
          <a:p>
            <a:pPr algn="ctr" eaLnBrk="1" hangingPunct="1"/>
            <a:r>
              <a:rPr lang="en-US" altLang="en-US" sz="4000" b="1" dirty="0">
                <a:solidFill>
                  <a:schemeClr val="tx1"/>
                </a:solidFill>
              </a:rPr>
              <a:t>Blindness based on Presenting Vision in 50+ Population</a:t>
            </a:r>
            <a:br>
              <a:rPr lang="en-US" altLang="en-US" sz="4000" b="1" dirty="0">
                <a:solidFill>
                  <a:schemeClr val="tx1"/>
                </a:solidFill>
              </a:rPr>
            </a:br>
            <a:r>
              <a:rPr lang="en-US" altLang="en-US" sz="3200" b="1" dirty="0">
                <a:solidFill>
                  <a:schemeClr val="tx1"/>
                </a:solidFill>
              </a:rPr>
              <a:t>(In year 2011)</a:t>
            </a:r>
          </a:p>
        </p:txBody>
      </p:sp>
      <p:sp>
        <p:nvSpPr>
          <p:cNvPr id="21507" name="Rectangle 4"/>
          <p:cNvSpPr>
            <a:spLocks noGrp="1" noChangeArrowheads="1"/>
          </p:cNvSpPr>
          <p:nvPr>
            <p:ph idx="1"/>
          </p:nvPr>
        </p:nvSpPr>
        <p:spPr>
          <a:xfrm>
            <a:off x="457200" y="1981200"/>
            <a:ext cx="8229600" cy="4648201"/>
          </a:xfrm>
          <a:solidFill>
            <a:srgbClr val="000080"/>
          </a:solidFill>
        </p:spPr>
        <p:txBody>
          <a:bodyPr lIns="90478" tIns="44445" rIns="90478" bIns="44445"/>
          <a:lstStyle/>
          <a:p>
            <a:pPr algn="ctr" eaLnBrk="1" hangingPunct="1">
              <a:buClr>
                <a:schemeClr val="bg1"/>
              </a:buClr>
              <a:buFont typeface="Wingdings" pitchFamily="2" charset="2"/>
              <a:buNone/>
            </a:pPr>
            <a:r>
              <a:rPr lang="en-US" altLang="en-US" b="1" u="sng" dirty="0" err="1" smtClean="0">
                <a:solidFill>
                  <a:schemeClr val="bg1"/>
                </a:solidFill>
              </a:rPr>
              <a:t>Tamilnadu</a:t>
            </a:r>
            <a:r>
              <a:rPr lang="en-US" altLang="en-US" b="1" u="sng" dirty="0" smtClean="0">
                <a:solidFill>
                  <a:schemeClr val="bg1"/>
                </a:solidFill>
              </a:rPr>
              <a:t> Population; 67.4 Million</a:t>
            </a:r>
          </a:p>
          <a:p>
            <a:pPr eaLnBrk="1" hangingPunct="1">
              <a:buClr>
                <a:schemeClr val="bg1"/>
              </a:buClr>
            </a:pPr>
            <a:r>
              <a:rPr lang="en-US" altLang="en-US" b="1" dirty="0" smtClean="0">
                <a:solidFill>
                  <a:schemeClr val="bg1"/>
                </a:solidFill>
              </a:rPr>
              <a:t>50 + Population: 21.6%; 14.6 Million </a:t>
            </a:r>
          </a:p>
          <a:p>
            <a:pPr eaLnBrk="1" hangingPunct="1">
              <a:buClr>
                <a:schemeClr val="bg1"/>
              </a:buClr>
            </a:pPr>
            <a:r>
              <a:rPr lang="en-US" altLang="en-US" b="1" dirty="0" smtClean="0">
                <a:solidFill>
                  <a:schemeClr val="bg1"/>
                </a:solidFill>
              </a:rPr>
              <a:t>2.36 Million blind in one or both eyes</a:t>
            </a:r>
          </a:p>
          <a:p>
            <a:pPr eaLnBrk="1" hangingPunct="1">
              <a:buClr>
                <a:schemeClr val="bg1"/>
              </a:buClr>
            </a:pPr>
            <a:r>
              <a:rPr lang="en-US" altLang="en-US" b="1" dirty="0" smtClean="0">
                <a:solidFill>
                  <a:schemeClr val="bg1"/>
                </a:solidFill>
              </a:rPr>
              <a:t>3.39 Million with low vision</a:t>
            </a:r>
          </a:p>
          <a:p>
            <a:pPr eaLnBrk="1" hangingPunct="1">
              <a:buClr>
                <a:schemeClr val="bg1"/>
              </a:buClr>
            </a:pPr>
            <a:endParaRPr lang="en-US" altLang="en-US" b="1" dirty="0" smtClean="0">
              <a:solidFill>
                <a:schemeClr val="bg1"/>
              </a:solidFill>
            </a:endParaRPr>
          </a:p>
          <a:p>
            <a:pPr eaLnBrk="1" hangingPunct="1">
              <a:buClr>
                <a:schemeClr val="bg1"/>
              </a:buClr>
            </a:pPr>
            <a:r>
              <a:rPr lang="en-US" altLang="en-US" b="1" dirty="0" smtClean="0">
                <a:solidFill>
                  <a:schemeClr val="bg1"/>
                </a:solidFill>
              </a:rPr>
              <a:t>Approximately 2/3</a:t>
            </a:r>
            <a:r>
              <a:rPr lang="en-US" altLang="en-US" b="1" baseline="30000" dirty="0" smtClean="0">
                <a:solidFill>
                  <a:schemeClr val="bg1"/>
                </a:solidFill>
              </a:rPr>
              <a:t>rd</a:t>
            </a:r>
            <a:r>
              <a:rPr lang="en-US" altLang="en-US" b="1" dirty="0" smtClean="0">
                <a:solidFill>
                  <a:schemeClr val="bg1"/>
                </a:solidFill>
              </a:rPr>
              <a:t> of them need surgical care.</a:t>
            </a:r>
          </a:p>
        </p:txBody>
      </p:sp>
    </p:spTree>
    <p:extLst>
      <p:ext uri="{BB962C8B-B14F-4D97-AF65-F5344CB8AC3E}">
        <p14:creationId xmlns:p14="http://schemas.microsoft.com/office/powerpoint/2010/main" val="39881166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1"/>
            <a:ext cx="8102724" cy="1008112"/>
          </a:xfrm>
          <a:noFill/>
        </p:spPr>
        <p:txBody>
          <a:bodyPr>
            <a:noAutofit/>
          </a:bodyPr>
          <a:lstStyle/>
          <a:p>
            <a:pPr algn="ctr"/>
            <a:r>
              <a:rPr lang="en-US" sz="5400" b="1" dirty="0" smtClean="0">
                <a:solidFill>
                  <a:schemeClr val="tx1"/>
                </a:solidFill>
                <a:latin typeface="+mj-lt"/>
              </a:rPr>
              <a:t>Medical Insurance</a:t>
            </a:r>
            <a:endParaRPr lang="en-US" sz="5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368625"/>
            <a:ext cx="8424936" cy="5184575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 smtClean="0"/>
              <a:t>Volume handled in a month</a:t>
            </a:r>
          </a:p>
          <a:p>
            <a:pPr lvl="1">
              <a:lnSpc>
                <a:spcPct val="120000"/>
              </a:lnSpc>
            </a:pPr>
            <a:r>
              <a:rPr lang="en-US" sz="2000" b="1" dirty="0" smtClean="0"/>
              <a:t>1400-1500 Surgeries</a:t>
            </a:r>
          </a:p>
          <a:p>
            <a:pPr lvl="1">
              <a:lnSpc>
                <a:spcPct val="120000"/>
              </a:lnSpc>
            </a:pPr>
            <a:r>
              <a:rPr lang="en-US" sz="2000" b="1" dirty="0" smtClean="0"/>
              <a:t>500 OP Procedures or Investigations</a:t>
            </a:r>
          </a:p>
          <a:p>
            <a:pPr>
              <a:lnSpc>
                <a:spcPct val="120000"/>
              </a:lnSpc>
            </a:pPr>
            <a:r>
              <a:rPr lang="en-US" sz="2400" b="1" dirty="0"/>
              <a:t>Constitutes </a:t>
            </a:r>
          </a:p>
          <a:p>
            <a:pPr lvl="1">
              <a:lnSpc>
                <a:spcPct val="120000"/>
              </a:lnSpc>
            </a:pPr>
            <a:r>
              <a:rPr lang="en-US" sz="2000" b="1" dirty="0"/>
              <a:t>16.83% of annual Surgical revenue</a:t>
            </a:r>
          </a:p>
          <a:p>
            <a:pPr lvl="1">
              <a:lnSpc>
                <a:spcPct val="120000"/>
              </a:lnSpc>
            </a:pPr>
            <a:r>
              <a:rPr lang="en-US" sz="2000" b="1" dirty="0"/>
              <a:t>5-6% of Total number of surgeries performed</a:t>
            </a:r>
          </a:p>
          <a:p>
            <a:pPr>
              <a:lnSpc>
                <a:spcPct val="120000"/>
              </a:lnSpc>
            </a:pPr>
            <a:r>
              <a:rPr lang="en-US" sz="2400" b="1" dirty="0" smtClean="0"/>
              <a:t>Currently </a:t>
            </a:r>
            <a:r>
              <a:rPr lang="en-US" sz="2400" b="1" dirty="0"/>
              <a:t>we have enrolled</a:t>
            </a:r>
          </a:p>
          <a:p>
            <a:pPr lvl="1">
              <a:lnSpc>
                <a:spcPct val="120000"/>
              </a:lnSpc>
            </a:pPr>
            <a:r>
              <a:rPr lang="en-US" sz="2000" b="1" dirty="0"/>
              <a:t>6 Insurance companies &amp; 12 TPAs</a:t>
            </a:r>
          </a:p>
          <a:p>
            <a:pPr lvl="1">
              <a:lnSpc>
                <a:spcPct val="120000"/>
              </a:lnSpc>
            </a:pPr>
            <a:r>
              <a:rPr lang="en-US" sz="2000" b="1" dirty="0"/>
              <a:t>13 Central Government Institutions</a:t>
            </a:r>
          </a:p>
          <a:p>
            <a:pPr lvl="1">
              <a:lnSpc>
                <a:spcPct val="120000"/>
              </a:lnSpc>
            </a:pPr>
            <a:r>
              <a:rPr lang="en-US" sz="2000" b="1" dirty="0"/>
              <a:t>9 State Government Institutions</a:t>
            </a:r>
          </a:p>
          <a:p>
            <a:pPr lvl="1">
              <a:lnSpc>
                <a:spcPct val="120000"/>
              </a:lnSpc>
            </a:pPr>
            <a:r>
              <a:rPr lang="en-US" sz="2000" b="1" dirty="0"/>
              <a:t>15 Corporates</a:t>
            </a:r>
          </a:p>
          <a:p>
            <a:pPr marL="0" indent="0">
              <a:buNone/>
            </a:pP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11213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9" name="Picture 5" descr="X:\Resource\Photos\PHOTOS\Moses Ceaser photos\Camps\Camp #4\8260300-R1-026-11A_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6" r="6741"/>
          <a:stretch/>
        </p:blipFill>
        <p:spPr bwMode="auto">
          <a:xfrm>
            <a:off x="1" y="320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" y="274638"/>
            <a:ext cx="8028383" cy="1143000"/>
          </a:xfrm>
          <a:solidFill>
            <a:schemeClr val="accent2">
              <a:lumMod val="20000"/>
              <a:lumOff val="80000"/>
              <a:alpha val="80000"/>
            </a:schemeClr>
          </a:solidFill>
        </p:spPr>
        <p:txBody>
          <a:bodyPr>
            <a:normAutofit/>
          </a:bodyPr>
          <a:lstStyle/>
          <a:p>
            <a:pPr algn="r"/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Growth in Specialty Surgeries</a:t>
            </a:r>
            <a:endParaRPr lang="en-GB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259632" y="3284984"/>
            <a:ext cx="7884369" cy="2448272"/>
          </a:xfrm>
          <a:solidFill>
            <a:srgbClr val="C00000">
              <a:alpha val="69804"/>
            </a:srgbClr>
          </a:solidFill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Specialty conditions remain grossly underserved</a:t>
            </a:r>
          </a:p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will adopt a proactive approach to address specialty eye conditions</a:t>
            </a:r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65683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762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IN" sz="4800" b="1" dirty="0" smtClean="0"/>
              <a:t>Eye Camps in the year 2014: </a:t>
            </a:r>
            <a:r>
              <a:rPr lang="en-IN" sz="4800" b="1" dirty="0" smtClean="0">
                <a:solidFill>
                  <a:srgbClr val="C00000"/>
                </a:solidFill>
              </a:rPr>
              <a:t>2609</a:t>
            </a:r>
            <a:endParaRPr lang="en-IN" sz="4800" dirty="0">
              <a:solidFill>
                <a:srgbClr val="C00000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6497558"/>
              </p:ext>
            </p:extLst>
          </p:nvPr>
        </p:nvGraphicFramePr>
        <p:xfrm>
          <a:off x="152404" y="1600200"/>
          <a:ext cx="8839200" cy="51579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39000"/>
                <a:gridCol w="1600200"/>
              </a:tblGrid>
              <a:tr h="677430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/>
                        <a:t>Types of camps</a:t>
                      </a:r>
                      <a:endParaRPr lang="en-IN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/>
                        <a:t>No</a:t>
                      </a:r>
                      <a:endParaRPr lang="en-IN" sz="3600" b="1" dirty="0"/>
                    </a:p>
                  </a:txBody>
                  <a:tcPr/>
                </a:tc>
              </a:tr>
              <a:tr h="597733">
                <a:tc>
                  <a:txBody>
                    <a:bodyPr/>
                    <a:lstStyle/>
                    <a:p>
                      <a:r>
                        <a:rPr lang="en-IN" sz="36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Comprehensive Eye Camps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36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1,507</a:t>
                      </a:r>
                      <a:endParaRPr lang="en-IN" sz="3600" b="1" dirty="0"/>
                    </a:p>
                  </a:txBody>
                  <a:tcPr/>
                </a:tc>
              </a:tr>
              <a:tr h="597733">
                <a:tc>
                  <a:txBody>
                    <a:bodyPr/>
                    <a:lstStyle/>
                    <a:p>
                      <a:r>
                        <a:rPr lang="en-IN" sz="36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Diabetic Retinopathy Camps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36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446</a:t>
                      </a:r>
                      <a:endParaRPr lang="en-IN" sz="3600" b="1" dirty="0"/>
                    </a:p>
                  </a:txBody>
                  <a:tcPr/>
                </a:tc>
              </a:tr>
              <a:tr h="597733">
                <a:tc>
                  <a:txBody>
                    <a:bodyPr/>
                    <a:lstStyle/>
                    <a:p>
                      <a:r>
                        <a:rPr lang="en-IN" sz="36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Work place Camps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36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234</a:t>
                      </a:r>
                      <a:endParaRPr lang="en-IN" sz="3600" b="1" dirty="0"/>
                    </a:p>
                  </a:txBody>
                  <a:tcPr/>
                </a:tc>
              </a:tr>
              <a:tr h="597733">
                <a:tc>
                  <a:txBody>
                    <a:bodyPr/>
                    <a:lstStyle/>
                    <a:p>
                      <a:r>
                        <a:rPr lang="en-IN" sz="36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School Children Screening camps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36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269</a:t>
                      </a:r>
                      <a:endParaRPr lang="en-IN" sz="3600" b="1" dirty="0"/>
                    </a:p>
                  </a:txBody>
                  <a:tcPr/>
                </a:tc>
              </a:tr>
              <a:tr h="597733">
                <a:tc>
                  <a:txBody>
                    <a:bodyPr/>
                    <a:lstStyle/>
                    <a:p>
                      <a:r>
                        <a:rPr lang="en-IN" sz="36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Paediatric Eye Camp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36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121</a:t>
                      </a:r>
                      <a:endParaRPr lang="en-IN" sz="3600" b="1" dirty="0"/>
                    </a:p>
                  </a:txBody>
                  <a:tcPr/>
                </a:tc>
              </a:tr>
              <a:tr h="597733">
                <a:tc>
                  <a:txBody>
                    <a:bodyPr/>
                    <a:lstStyle/>
                    <a:p>
                      <a:r>
                        <a:rPr lang="en-IN" sz="36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Mobile Van Refraction Camps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36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  <a:endParaRPr lang="en-IN" sz="3600" b="1" dirty="0"/>
                    </a:p>
                  </a:txBody>
                  <a:tcPr/>
                </a:tc>
              </a:tr>
              <a:tr h="597733">
                <a:tc>
                  <a:txBody>
                    <a:bodyPr/>
                    <a:lstStyle/>
                    <a:p>
                      <a:r>
                        <a:rPr lang="en-US" sz="36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TOTAL</a:t>
                      </a:r>
                      <a:endParaRPr lang="en-IN" sz="3600" b="1" i="0" u="none" strike="noStrike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/>
                        <a:t>2,609</a:t>
                      </a:r>
                      <a:endParaRPr lang="en-IN" sz="36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838200"/>
            <a:ext cx="6629400" cy="6858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IN" sz="4000" b="1" dirty="0" smtClean="0"/>
              <a:t>Total </a:t>
            </a:r>
            <a:r>
              <a:rPr lang="en-IN" sz="4000" b="1" dirty="0"/>
              <a:t>OP  seen </a:t>
            </a:r>
            <a:r>
              <a:rPr lang="en-IN" sz="4000" b="1" dirty="0" smtClean="0"/>
              <a:t>– </a:t>
            </a:r>
            <a:r>
              <a:rPr lang="en-IN" sz="4000" b="1" dirty="0" smtClean="0">
                <a:solidFill>
                  <a:srgbClr val="C00000"/>
                </a:solidFill>
              </a:rPr>
              <a:t>5,58,155</a:t>
            </a:r>
            <a:endParaRPr lang="en-IN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994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Community Outreach For Speciality Services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Mobile van with </a:t>
            </a:r>
            <a:r>
              <a:rPr lang="en-US" b="1" dirty="0" err="1" smtClean="0"/>
              <a:t>Retcam</a:t>
            </a:r>
            <a:r>
              <a:rPr lang="en-US" b="1" dirty="0" smtClean="0"/>
              <a:t> and Technicians for ROP screening in rural areas</a:t>
            </a:r>
          </a:p>
          <a:p>
            <a:r>
              <a:rPr lang="en-US" b="1" dirty="0" smtClean="0"/>
              <a:t>Screening of diabetic patients in physician clinics</a:t>
            </a:r>
          </a:p>
          <a:p>
            <a:pPr lvl="1"/>
            <a:r>
              <a:rPr lang="en-US" b="1" dirty="0" smtClean="0"/>
              <a:t>From 5 clinics to 100 clinics</a:t>
            </a:r>
          </a:p>
          <a:p>
            <a:pPr lvl="1"/>
            <a:r>
              <a:rPr lang="en-US" b="1" dirty="0" smtClean="0"/>
              <a:t>Cover about 100,000 diabetics annually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53200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 smtClean="0">
                <a:solidFill>
                  <a:schemeClr val="tx1"/>
                </a:solidFill>
                <a:latin typeface="+mj-lt"/>
              </a:rPr>
              <a:t>Uptake Comparison</a:t>
            </a:r>
            <a:br>
              <a:rPr lang="en-IN" b="1" dirty="0" smtClean="0">
                <a:solidFill>
                  <a:schemeClr val="tx1"/>
                </a:solidFill>
                <a:latin typeface="+mj-lt"/>
              </a:rPr>
            </a:br>
            <a:r>
              <a:rPr lang="en-IN" b="1" dirty="0" smtClean="0">
                <a:solidFill>
                  <a:schemeClr val="tx1"/>
                </a:solidFill>
                <a:latin typeface="+mj-lt"/>
              </a:rPr>
              <a:t>Eye camps vs. Vision Centres</a:t>
            </a:r>
            <a:endParaRPr lang="en-IN" b="1" dirty="0">
              <a:solidFill>
                <a:schemeClr val="tx1"/>
              </a:solidFill>
              <a:latin typeface="+mj-lt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626797"/>
              </p:ext>
            </p:extLst>
          </p:nvPr>
        </p:nvGraphicFramePr>
        <p:xfrm>
          <a:off x="179512" y="1772817"/>
          <a:ext cx="8784976" cy="4464497"/>
        </p:xfrm>
        <a:graphic>
          <a:graphicData uri="http://schemas.openxmlformats.org/drawingml/2006/table">
            <a:tbl>
              <a:tblPr firstRow="1" firstCol="1" bandRow="1">
                <a:tableStyleId>{08FB837D-C827-4EFA-A057-4D05807E0F7C}</a:tableStyleId>
              </a:tblPr>
              <a:tblGrid>
                <a:gridCol w="5306888"/>
                <a:gridCol w="1447800"/>
                <a:gridCol w="2030288"/>
              </a:tblGrid>
              <a:tr h="79149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n-IN" sz="2400" b="1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IN" sz="2400" b="1" dirty="0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Camp “Study”</a:t>
                      </a:r>
                      <a:endParaRPr lang="en-IN" sz="2400" b="1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000" marR="18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IN" sz="2400" b="1" dirty="0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48 Vision Centres*</a:t>
                      </a:r>
                      <a:endParaRPr lang="en-IN" sz="2400" b="1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000" marR="18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52471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IN" sz="2400" b="1" dirty="0">
                          <a:effectLst/>
                          <a:latin typeface="Century Gothic" panose="020B0502020202020204" pitchFamily="34" charset="0"/>
                        </a:rPr>
                        <a:t>No of villages covered </a:t>
                      </a:r>
                      <a:endParaRPr lang="en-IN" sz="2400" b="1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IN" sz="2400" b="1" dirty="0" smtClean="0">
                          <a:effectLst/>
                          <a:latin typeface="Century Gothic" panose="020B0502020202020204" pitchFamily="34" charset="0"/>
                        </a:rPr>
                        <a:t>47</a:t>
                      </a:r>
                      <a:endParaRPr lang="en-IN" sz="2400" b="1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IN" sz="2400" b="1" dirty="0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2,380</a:t>
                      </a:r>
                      <a:endParaRPr lang="en-IN" sz="2400" b="1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2471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IN" sz="2400" b="1" dirty="0">
                          <a:effectLst/>
                          <a:latin typeface="Century Gothic" panose="020B0502020202020204" pitchFamily="34" charset="0"/>
                        </a:rPr>
                        <a:t>Population </a:t>
                      </a:r>
                      <a:r>
                        <a:rPr lang="en-IN" sz="2400" b="1" dirty="0" smtClean="0">
                          <a:effectLst/>
                          <a:latin typeface="Century Gothic" panose="020B0502020202020204" pitchFamily="34" charset="0"/>
                        </a:rPr>
                        <a:t>studied/covered</a:t>
                      </a:r>
                      <a:endParaRPr lang="en-IN" sz="2400" b="1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defTabSz="1527175">
                        <a:spcAft>
                          <a:spcPts val="0"/>
                        </a:spcAft>
                        <a:tabLst/>
                      </a:pPr>
                      <a:r>
                        <a:rPr lang="en-IN" sz="2400" b="1" dirty="0" smtClean="0">
                          <a:effectLst/>
                          <a:latin typeface="Century Gothic" panose="020B0502020202020204" pitchFamily="34" charset="0"/>
                        </a:rPr>
                        <a:t>22,047</a:t>
                      </a:r>
                      <a:endParaRPr lang="en-IN" sz="2400" b="1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15271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400" b="1" kern="120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3.1 Million</a:t>
                      </a:r>
                    </a:p>
                  </a:txBody>
                  <a:tcPr marL="68580" marR="68580" marT="0" marB="0" anchor="ctr"/>
                </a:tc>
              </a:tr>
              <a:tr h="52471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400" b="1" dirty="0" smtClean="0">
                          <a:effectLst/>
                          <a:latin typeface="Century Gothic" panose="020B0502020202020204" pitchFamily="34" charset="0"/>
                        </a:rPr>
                        <a:t>No of people with eye problem </a:t>
                      </a:r>
                      <a:endParaRPr lang="en-IN" sz="2400" b="1" dirty="0" smtClean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400" b="1" dirty="0" smtClean="0">
                          <a:effectLst/>
                          <a:latin typeface="Century Gothic" panose="020B0502020202020204" pitchFamily="34" charset="0"/>
                        </a:rPr>
                        <a:t>749</a:t>
                      </a:r>
                      <a:endParaRPr lang="en-IN" sz="2400" b="1" dirty="0" smtClean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400" b="1" dirty="0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625,000</a:t>
                      </a:r>
                    </a:p>
                  </a:txBody>
                  <a:tcPr marL="68580" marR="68580" marT="0" marB="0" anchor="ctr"/>
                </a:tc>
              </a:tr>
              <a:tr h="52471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400" b="1" dirty="0" smtClean="0">
                          <a:effectLst/>
                          <a:latin typeface="Century Gothic" panose="020B0502020202020204" pitchFamily="34" charset="0"/>
                        </a:rPr>
                        <a:t>% of people with eye problem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400" b="1" dirty="0" smtClean="0">
                          <a:effectLst/>
                          <a:latin typeface="Century Gothic" panose="020B0502020202020204" pitchFamily="34" charset="0"/>
                        </a:rPr>
                        <a:t>3.4%</a:t>
                      </a:r>
                      <a:endParaRPr lang="en-IN" sz="2400" b="1" dirty="0" smtClean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400" b="1" dirty="0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20%</a:t>
                      </a:r>
                    </a:p>
                  </a:txBody>
                  <a:tcPr marL="68580" marR="68580" marT="0" marB="0" anchor="ctr"/>
                </a:tc>
              </a:tr>
              <a:tr h="52471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IN" sz="2400" b="1" dirty="0" smtClean="0">
                          <a:effectLst/>
                          <a:latin typeface="Century Gothic" panose="020B0502020202020204" pitchFamily="34" charset="0"/>
                        </a:rPr>
                        <a:t>Attended eye camp/V. Centre</a:t>
                      </a:r>
                      <a:endParaRPr lang="en-IN" sz="2400" b="1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IN" sz="2400" b="1" dirty="0" smtClean="0">
                          <a:effectLst/>
                          <a:latin typeface="Century Gothic" panose="020B0502020202020204" pitchFamily="34" charset="0"/>
                        </a:rPr>
                        <a:t>51</a:t>
                      </a:r>
                      <a:endParaRPr lang="en-IN" sz="2400" b="1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IN" sz="2400" b="1" dirty="0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692,980</a:t>
                      </a:r>
                      <a:endParaRPr lang="en-IN" sz="2400" b="1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2471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IN" sz="2400" b="1" dirty="0">
                          <a:effectLst/>
                          <a:latin typeface="Century Gothic" panose="020B0502020202020204" pitchFamily="34" charset="0"/>
                        </a:rPr>
                        <a:t>% </a:t>
                      </a:r>
                      <a:r>
                        <a:rPr lang="en-IN" sz="2400" b="1" dirty="0" smtClean="0">
                          <a:effectLst/>
                          <a:latin typeface="Century Gothic" panose="020B0502020202020204" pitchFamily="34" charset="0"/>
                        </a:rPr>
                        <a:t>sought care</a:t>
                      </a:r>
                      <a:endParaRPr lang="en-IN" sz="2400" b="1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IN" sz="2400" b="1" dirty="0" smtClean="0">
                          <a:effectLst/>
                          <a:latin typeface="Century Gothic" panose="020B0502020202020204" pitchFamily="34" charset="0"/>
                        </a:rPr>
                        <a:t>6.8%</a:t>
                      </a:r>
                      <a:endParaRPr lang="en-IN" sz="2400" b="1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IN" sz="2400" b="1" dirty="0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&gt;100%</a:t>
                      </a:r>
                      <a:endParaRPr lang="en-IN" sz="2400" b="1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2471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IN" sz="2400" b="1" dirty="0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 of the population </a:t>
                      </a:r>
                      <a:endParaRPr lang="en-IN" sz="2400" b="1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IN" sz="2400" b="1" dirty="0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0.23%</a:t>
                      </a:r>
                      <a:endParaRPr lang="en-IN" sz="2400" b="1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IN" sz="2400" b="1" dirty="0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22.19%</a:t>
                      </a:r>
                      <a:endParaRPr lang="en-IN" sz="2400" b="1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033113" y="6324600"/>
            <a:ext cx="6958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* From inception till end July 2014 </a:t>
            </a:r>
            <a:endParaRPr lang="en-IN" sz="2400" b="1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766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47001"/>
            <a:ext cx="5151294" cy="4753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8676" name="Text Box 3"/>
          <p:cNvSpPr txBox="1">
            <a:spLocks noChangeArrowheads="1"/>
          </p:cNvSpPr>
          <p:nvPr/>
        </p:nvSpPr>
        <p:spPr bwMode="auto">
          <a:xfrm>
            <a:off x="1066800" y="214313"/>
            <a:ext cx="6858000" cy="771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Book Antiqua" pitchFamily="18" charset="0"/>
                <a:ea typeface="Lucida Sans Unicode" pitchFamily="34" charset="0"/>
                <a:cs typeface="Lucida Sans Unicode" pitchFamily="34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Book Antiqua" pitchFamily="18" charset="0"/>
                <a:ea typeface="Lucida Sans Unicode" pitchFamily="34" charset="0"/>
                <a:cs typeface="Lucida Sans Unicode" pitchFamily="34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Book Antiqua" pitchFamily="18" charset="0"/>
                <a:ea typeface="Lucida Sans Unicode" pitchFamily="34" charset="0"/>
                <a:cs typeface="Lucida Sans Unicode" pitchFamily="34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Book Antiqua" pitchFamily="18" charset="0"/>
                <a:ea typeface="Lucida Sans Unicode" pitchFamily="34" charset="0"/>
                <a:cs typeface="Lucida Sans Unicode" pitchFamily="34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Book Antiqua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Book Antiqua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Book Antiqua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Book Antiqua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Book Antiqua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IN" altLang="en-US" sz="4400" b="1" dirty="0">
                <a:solidFill>
                  <a:srgbClr val="000000"/>
                </a:solidFill>
                <a:latin typeface="+mj-lt"/>
              </a:rPr>
              <a:t>Vision </a:t>
            </a:r>
            <a:r>
              <a:rPr lang="en-IN" altLang="en-US" sz="4400" b="1" dirty="0" smtClean="0">
                <a:solidFill>
                  <a:srgbClr val="000000"/>
                </a:solidFill>
                <a:latin typeface="+mj-lt"/>
              </a:rPr>
              <a:t>Centre</a:t>
            </a:r>
            <a:r>
              <a:rPr lang="en-IN" altLang="en-US" sz="4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IN" altLang="en-US" sz="4400" b="1" dirty="0" smtClean="0">
                <a:solidFill>
                  <a:srgbClr val="000000"/>
                </a:solidFill>
                <a:latin typeface="+mj-lt"/>
              </a:rPr>
              <a:t>Expansion</a:t>
            </a:r>
            <a:endParaRPr lang="en-IN" altLang="en-US" sz="44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8677" name="Text Box 4"/>
          <p:cNvSpPr txBox="1">
            <a:spLocks noChangeArrowheads="1"/>
          </p:cNvSpPr>
          <p:nvPr/>
        </p:nvSpPr>
        <p:spPr bwMode="auto">
          <a:xfrm>
            <a:off x="5486400" y="1952027"/>
            <a:ext cx="3352800" cy="364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223838" indent="-223838" eaLnBrk="0" hangingPunct="0">
              <a:tabLst>
                <a:tab pos="223838" algn="l"/>
                <a:tab pos="681038" algn="l"/>
                <a:tab pos="1138238" algn="l"/>
                <a:tab pos="1595438" algn="l"/>
                <a:tab pos="2052638" algn="l"/>
                <a:tab pos="2509838" algn="l"/>
                <a:tab pos="2967038" algn="l"/>
                <a:tab pos="3424238" algn="l"/>
                <a:tab pos="3881438" algn="l"/>
                <a:tab pos="4338638" algn="l"/>
                <a:tab pos="4795838" algn="l"/>
                <a:tab pos="5253038" algn="l"/>
                <a:tab pos="5710238" algn="l"/>
                <a:tab pos="6167438" algn="l"/>
                <a:tab pos="6624638" algn="l"/>
                <a:tab pos="7081838" algn="l"/>
                <a:tab pos="7539038" algn="l"/>
                <a:tab pos="7996238" algn="l"/>
                <a:tab pos="8453438" algn="l"/>
                <a:tab pos="8910638" algn="l"/>
                <a:tab pos="9367838" algn="l"/>
              </a:tabLst>
              <a:defRPr>
                <a:solidFill>
                  <a:schemeClr val="bg1"/>
                </a:solidFill>
                <a:latin typeface="Book Antiqua" pitchFamily="18" charset="0"/>
                <a:ea typeface="Lucida Sans Unicode" pitchFamily="34" charset="0"/>
                <a:cs typeface="Lucida Sans Unicode" pitchFamily="34" charset="0"/>
              </a:defRPr>
            </a:lvl1pPr>
            <a:lvl2pPr eaLnBrk="0" hangingPunct="0">
              <a:tabLst>
                <a:tab pos="223838" algn="l"/>
                <a:tab pos="681038" algn="l"/>
                <a:tab pos="1138238" algn="l"/>
                <a:tab pos="1595438" algn="l"/>
                <a:tab pos="2052638" algn="l"/>
                <a:tab pos="2509838" algn="l"/>
                <a:tab pos="2967038" algn="l"/>
                <a:tab pos="3424238" algn="l"/>
                <a:tab pos="3881438" algn="l"/>
                <a:tab pos="4338638" algn="l"/>
                <a:tab pos="4795838" algn="l"/>
                <a:tab pos="5253038" algn="l"/>
                <a:tab pos="5710238" algn="l"/>
                <a:tab pos="6167438" algn="l"/>
                <a:tab pos="6624638" algn="l"/>
                <a:tab pos="7081838" algn="l"/>
                <a:tab pos="7539038" algn="l"/>
                <a:tab pos="7996238" algn="l"/>
                <a:tab pos="8453438" algn="l"/>
                <a:tab pos="8910638" algn="l"/>
                <a:tab pos="9367838" algn="l"/>
              </a:tabLst>
              <a:defRPr>
                <a:solidFill>
                  <a:schemeClr val="bg1"/>
                </a:solidFill>
                <a:latin typeface="Book Antiqua" pitchFamily="18" charset="0"/>
                <a:ea typeface="Lucida Sans Unicode" pitchFamily="34" charset="0"/>
                <a:cs typeface="Lucida Sans Unicode" pitchFamily="34" charset="0"/>
              </a:defRPr>
            </a:lvl2pPr>
            <a:lvl3pPr eaLnBrk="0" hangingPunct="0">
              <a:tabLst>
                <a:tab pos="223838" algn="l"/>
                <a:tab pos="681038" algn="l"/>
                <a:tab pos="1138238" algn="l"/>
                <a:tab pos="1595438" algn="l"/>
                <a:tab pos="2052638" algn="l"/>
                <a:tab pos="2509838" algn="l"/>
                <a:tab pos="2967038" algn="l"/>
                <a:tab pos="3424238" algn="l"/>
                <a:tab pos="3881438" algn="l"/>
                <a:tab pos="4338638" algn="l"/>
                <a:tab pos="4795838" algn="l"/>
                <a:tab pos="5253038" algn="l"/>
                <a:tab pos="5710238" algn="l"/>
                <a:tab pos="6167438" algn="l"/>
                <a:tab pos="6624638" algn="l"/>
                <a:tab pos="7081838" algn="l"/>
                <a:tab pos="7539038" algn="l"/>
                <a:tab pos="7996238" algn="l"/>
                <a:tab pos="8453438" algn="l"/>
                <a:tab pos="8910638" algn="l"/>
                <a:tab pos="9367838" algn="l"/>
              </a:tabLst>
              <a:defRPr>
                <a:solidFill>
                  <a:schemeClr val="bg1"/>
                </a:solidFill>
                <a:latin typeface="Book Antiqua" pitchFamily="18" charset="0"/>
                <a:ea typeface="Lucida Sans Unicode" pitchFamily="34" charset="0"/>
                <a:cs typeface="Lucida Sans Unicode" pitchFamily="34" charset="0"/>
              </a:defRPr>
            </a:lvl3pPr>
            <a:lvl4pPr eaLnBrk="0" hangingPunct="0">
              <a:tabLst>
                <a:tab pos="223838" algn="l"/>
                <a:tab pos="681038" algn="l"/>
                <a:tab pos="1138238" algn="l"/>
                <a:tab pos="1595438" algn="l"/>
                <a:tab pos="2052638" algn="l"/>
                <a:tab pos="2509838" algn="l"/>
                <a:tab pos="2967038" algn="l"/>
                <a:tab pos="3424238" algn="l"/>
                <a:tab pos="3881438" algn="l"/>
                <a:tab pos="4338638" algn="l"/>
                <a:tab pos="4795838" algn="l"/>
                <a:tab pos="5253038" algn="l"/>
                <a:tab pos="5710238" algn="l"/>
                <a:tab pos="6167438" algn="l"/>
                <a:tab pos="6624638" algn="l"/>
                <a:tab pos="7081838" algn="l"/>
                <a:tab pos="7539038" algn="l"/>
                <a:tab pos="7996238" algn="l"/>
                <a:tab pos="8453438" algn="l"/>
                <a:tab pos="8910638" algn="l"/>
                <a:tab pos="9367838" algn="l"/>
              </a:tabLst>
              <a:defRPr>
                <a:solidFill>
                  <a:schemeClr val="bg1"/>
                </a:solidFill>
                <a:latin typeface="Book Antiqua" pitchFamily="18" charset="0"/>
                <a:ea typeface="Lucida Sans Unicode" pitchFamily="34" charset="0"/>
                <a:cs typeface="Lucida Sans Unicode" pitchFamily="34" charset="0"/>
              </a:defRPr>
            </a:lvl4pPr>
            <a:lvl5pPr eaLnBrk="0" hangingPunct="0">
              <a:tabLst>
                <a:tab pos="223838" algn="l"/>
                <a:tab pos="681038" algn="l"/>
                <a:tab pos="1138238" algn="l"/>
                <a:tab pos="1595438" algn="l"/>
                <a:tab pos="2052638" algn="l"/>
                <a:tab pos="2509838" algn="l"/>
                <a:tab pos="2967038" algn="l"/>
                <a:tab pos="3424238" algn="l"/>
                <a:tab pos="3881438" algn="l"/>
                <a:tab pos="4338638" algn="l"/>
                <a:tab pos="4795838" algn="l"/>
                <a:tab pos="5253038" algn="l"/>
                <a:tab pos="5710238" algn="l"/>
                <a:tab pos="6167438" algn="l"/>
                <a:tab pos="6624638" algn="l"/>
                <a:tab pos="7081838" algn="l"/>
                <a:tab pos="7539038" algn="l"/>
                <a:tab pos="7996238" algn="l"/>
                <a:tab pos="8453438" algn="l"/>
                <a:tab pos="8910638" algn="l"/>
                <a:tab pos="9367838" algn="l"/>
              </a:tabLst>
              <a:defRPr>
                <a:solidFill>
                  <a:schemeClr val="bg1"/>
                </a:solidFill>
                <a:latin typeface="Book Antiqua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223838" algn="l"/>
                <a:tab pos="681038" algn="l"/>
                <a:tab pos="1138238" algn="l"/>
                <a:tab pos="1595438" algn="l"/>
                <a:tab pos="2052638" algn="l"/>
                <a:tab pos="2509838" algn="l"/>
                <a:tab pos="2967038" algn="l"/>
                <a:tab pos="3424238" algn="l"/>
                <a:tab pos="3881438" algn="l"/>
                <a:tab pos="4338638" algn="l"/>
                <a:tab pos="4795838" algn="l"/>
                <a:tab pos="5253038" algn="l"/>
                <a:tab pos="5710238" algn="l"/>
                <a:tab pos="6167438" algn="l"/>
                <a:tab pos="6624638" algn="l"/>
                <a:tab pos="7081838" algn="l"/>
                <a:tab pos="7539038" algn="l"/>
                <a:tab pos="7996238" algn="l"/>
                <a:tab pos="8453438" algn="l"/>
                <a:tab pos="8910638" algn="l"/>
                <a:tab pos="9367838" algn="l"/>
              </a:tabLst>
              <a:defRPr>
                <a:solidFill>
                  <a:schemeClr val="bg1"/>
                </a:solidFill>
                <a:latin typeface="Book Antiqua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223838" algn="l"/>
                <a:tab pos="681038" algn="l"/>
                <a:tab pos="1138238" algn="l"/>
                <a:tab pos="1595438" algn="l"/>
                <a:tab pos="2052638" algn="l"/>
                <a:tab pos="2509838" algn="l"/>
                <a:tab pos="2967038" algn="l"/>
                <a:tab pos="3424238" algn="l"/>
                <a:tab pos="3881438" algn="l"/>
                <a:tab pos="4338638" algn="l"/>
                <a:tab pos="4795838" algn="l"/>
                <a:tab pos="5253038" algn="l"/>
                <a:tab pos="5710238" algn="l"/>
                <a:tab pos="6167438" algn="l"/>
                <a:tab pos="6624638" algn="l"/>
                <a:tab pos="7081838" algn="l"/>
                <a:tab pos="7539038" algn="l"/>
                <a:tab pos="7996238" algn="l"/>
                <a:tab pos="8453438" algn="l"/>
                <a:tab pos="8910638" algn="l"/>
                <a:tab pos="9367838" algn="l"/>
              </a:tabLst>
              <a:defRPr>
                <a:solidFill>
                  <a:schemeClr val="bg1"/>
                </a:solidFill>
                <a:latin typeface="Book Antiqua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223838" algn="l"/>
                <a:tab pos="681038" algn="l"/>
                <a:tab pos="1138238" algn="l"/>
                <a:tab pos="1595438" algn="l"/>
                <a:tab pos="2052638" algn="l"/>
                <a:tab pos="2509838" algn="l"/>
                <a:tab pos="2967038" algn="l"/>
                <a:tab pos="3424238" algn="l"/>
                <a:tab pos="3881438" algn="l"/>
                <a:tab pos="4338638" algn="l"/>
                <a:tab pos="4795838" algn="l"/>
                <a:tab pos="5253038" algn="l"/>
                <a:tab pos="5710238" algn="l"/>
                <a:tab pos="6167438" algn="l"/>
                <a:tab pos="6624638" algn="l"/>
                <a:tab pos="7081838" algn="l"/>
                <a:tab pos="7539038" algn="l"/>
                <a:tab pos="7996238" algn="l"/>
                <a:tab pos="8453438" algn="l"/>
                <a:tab pos="8910638" algn="l"/>
                <a:tab pos="9367838" algn="l"/>
              </a:tabLst>
              <a:defRPr>
                <a:solidFill>
                  <a:schemeClr val="bg1"/>
                </a:solidFill>
                <a:latin typeface="Book Antiqua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223838" algn="l"/>
                <a:tab pos="681038" algn="l"/>
                <a:tab pos="1138238" algn="l"/>
                <a:tab pos="1595438" algn="l"/>
                <a:tab pos="2052638" algn="l"/>
                <a:tab pos="2509838" algn="l"/>
                <a:tab pos="2967038" algn="l"/>
                <a:tab pos="3424238" algn="l"/>
                <a:tab pos="3881438" algn="l"/>
                <a:tab pos="4338638" algn="l"/>
                <a:tab pos="4795838" algn="l"/>
                <a:tab pos="5253038" algn="l"/>
                <a:tab pos="5710238" algn="l"/>
                <a:tab pos="6167438" algn="l"/>
                <a:tab pos="6624638" algn="l"/>
                <a:tab pos="7081838" algn="l"/>
                <a:tab pos="7539038" algn="l"/>
                <a:tab pos="7996238" algn="l"/>
                <a:tab pos="8453438" algn="l"/>
                <a:tab pos="8910638" algn="l"/>
                <a:tab pos="9367838" algn="l"/>
              </a:tabLst>
              <a:defRPr>
                <a:solidFill>
                  <a:schemeClr val="bg1"/>
                </a:solidFill>
                <a:latin typeface="Book Antiqua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buFont typeface="Wingdings" pitchFamily="2" charset="2"/>
              <a:buChar char=""/>
            </a:pPr>
            <a:r>
              <a:rPr lang="en-IN" altLang="en-US" sz="3200" b="1" dirty="0" smtClean="0">
                <a:solidFill>
                  <a:srgbClr val="000000"/>
                </a:solidFill>
                <a:latin typeface="+mj-lt"/>
              </a:rPr>
              <a:t>Planning for 100 more </a:t>
            </a:r>
            <a:r>
              <a:rPr lang="en-IN" altLang="en-US" sz="3200" b="1" dirty="0" err="1" smtClean="0">
                <a:solidFill>
                  <a:srgbClr val="000000"/>
                </a:solidFill>
                <a:latin typeface="+mj-lt"/>
              </a:rPr>
              <a:t>centers</a:t>
            </a:r>
            <a:r>
              <a:rPr lang="en-IN" altLang="en-US" sz="3200" b="1" dirty="0" smtClean="0">
                <a:solidFill>
                  <a:srgbClr val="000000"/>
                </a:solidFill>
                <a:latin typeface="+mj-lt"/>
              </a:rPr>
              <a:t> covering a population of 6 Million over the next 10 years</a:t>
            </a:r>
            <a:endParaRPr lang="en-IN" altLang="en-US" sz="3200" b="1" dirty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2739248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609600" y="2514600"/>
            <a:ext cx="3398838" cy="3333750"/>
            <a:chOff x="739" y="2160"/>
            <a:chExt cx="2141" cy="2100"/>
          </a:xfrm>
        </p:grpSpPr>
        <p:grpSp>
          <p:nvGrpSpPr>
            <p:cNvPr id="101410" name="Group 30"/>
            <p:cNvGrpSpPr>
              <a:grpSpLocks/>
            </p:cNvGrpSpPr>
            <p:nvPr/>
          </p:nvGrpSpPr>
          <p:grpSpPr bwMode="auto">
            <a:xfrm>
              <a:off x="1099" y="3116"/>
              <a:ext cx="658" cy="1029"/>
              <a:chOff x="3318" y="2743"/>
              <a:chExt cx="658" cy="1029"/>
            </a:xfrm>
          </p:grpSpPr>
          <p:sp>
            <p:nvSpPr>
              <p:cNvPr id="101436" name="Oval 31"/>
              <p:cNvSpPr>
                <a:spLocks noChangeArrowheads="1"/>
              </p:cNvSpPr>
              <p:nvPr/>
            </p:nvSpPr>
            <p:spPr bwMode="auto">
              <a:xfrm>
                <a:off x="3896" y="3131"/>
                <a:ext cx="81" cy="59"/>
              </a:xfrm>
              <a:prstGeom prst="ellipse">
                <a:avLst/>
              </a:prstGeom>
              <a:solidFill>
                <a:srgbClr val="6699FF"/>
              </a:solidFill>
              <a:ln w="12600">
                <a:solidFill>
                  <a:srgbClr val="6699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endParaRPr lang="en-US">
                  <a:solidFill>
                    <a:prstClr val="white"/>
                  </a:solidFill>
                  <a:latin typeface="Book Antiqua" pitchFamily="18" charset="0"/>
                  <a:cs typeface="Arial" charset="0"/>
                </a:endParaRPr>
              </a:p>
            </p:txBody>
          </p:sp>
          <p:sp>
            <p:nvSpPr>
              <p:cNvPr id="101437" name="Oval 32"/>
              <p:cNvSpPr>
                <a:spLocks noChangeArrowheads="1"/>
              </p:cNvSpPr>
              <p:nvPr/>
            </p:nvSpPr>
            <p:spPr bwMode="auto">
              <a:xfrm>
                <a:off x="3619" y="3715"/>
                <a:ext cx="81" cy="58"/>
              </a:xfrm>
              <a:prstGeom prst="ellipse">
                <a:avLst/>
              </a:prstGeom>
              <a:solidFill>
                <a:srgbClr val="6699FF"/>
              </a:solidFill>
              <a:ln w="12600">
                <a:solidFill>
                  <a:srgbClr val="6699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endParaRPr lang="en-US">
                  <a:solidFill>
                    <a:prstClr val="white"/>
                  </a:solidFill>
                  <a:latin typeface="Book Antiqua" pitchFamily="18" charset="0"/>
                  <a:cs typeface="Arial" charset="0"/>
                </a:endParaRPr>
              </a:p>
            </p:txBody>
          </p:sp>
          <p:sp>
            <p:nvSpPr>
              <p:cNvPr id="101438" name="Oval 33"/>
              <p:cNvSpPr>
                <a:spLocks noChangeArrowheads="1"/>
              </p:cNvSpPr>
              <p:nvPr/>
            </p:nvSpPr>
            <p:spPr bwMode="auto">
              <a:xfrm>
                <a:off x="3318" y="2743"/>
                <a:ext cx="81" cy="59"/>
              </a:xfrm>
              <a:prstGeom prst="ellipse">
                <a:avLst/>
              </a:prstGeom>
              <a:solidFill>
                <a:srgbClr val="6699FF"/>
              </a:solidFill>
              <a:ln w="12600">
                <a:solidFill>
                  <a:srgbClr val="6699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endParaRPr lang="en-US">
                  <a:solidFill>
                    <a:prstClr val="white"/>
                  </a:solidFill>
                  <a:latin typeface="Book Antiqua" pitchFamily="18" charset="0"/>
                  <a:cs typeface="Arial" charset="0"/>
                </a:endParaRPr>
              </a:p>
            </p:txBody>
          </p:sp>
          <p:sp>
            <p:nvSpPr>
              <p:cNvPr id="101439" name="Oval 34"/>
              <p:cNvSpPr>
                <a:spLocks noChangeArrowheads="1"/>
              </p:cNvSpPr>
              <p:nvPr/>
            </p:nvSpPr>
            <p:spPr bwMode="auto">
              <a:xfrm>
                <a:off x="3527" y="3123"/>
                <a:ext cx="82" cy="60"/>
              </a:xfrm>
              <a:prstGeom prst="ellipse">
                <a:avLst/>
              </a:prstGeom>
              <a:solidFill>
                <a:srgbClr val="6699FF"/>
              </a:solidFill>
              <a:ln w="12600">
                <a:solidFill>
                  <a:srgbClr val="6699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endParaRPr lang="en-US">
                  <a:solidFill>
                    <a:prstClr val="white"/>
                  </a:solidFill>
                  <a:latin typeface="Book Antiqua" pitchFamily="18" charset="0"/>
                  <a:cs typeface="Arial" charset="0"/>
                </a:endParaRPr>
              </a:p>
            </p:txBody>
          </p:sp>
        </p:grpSp>
        <p:sp>
          <p:nvSpPr>
            <p:cNvPr id="101411" name="AutoShape 35"/>
            <p:cNvSpPr>
              <a:spLocks noChangeArrowheads="1"/>
            </p:cNvSpPr>
            <p:nvPr/>
          </p:nvSpPr>
          <p:spPr bwMode="auto">
            <a:xfrm>
              <a:off x="1322" y="3627"/>
              <a:ext cx="559" cy="214"/>
            </a:xfrm>
            <a:custGeom>
              <a:avLst/>
              <a:gdLst>
                <a:gd name="T0" fmla="*/ 1 w 829"/>
                <a:gd name="T1" fmla="*/ 0 h 436"/>
                <a:gd name="T2" fmla="*/ 0 w 829"/>
                <a:gd name="T3" fmla="*/ 0 h 436"/>
                <a:gd name="T4" fmla="*/ 1 w 829"/>
                <a:gd name="T5" fmla="*/ 0 h 436"/>
                <a:gd name="T6" fmla="*/ 1 w 829"/>
                <a:gd name="T7" fmla="*/ 0 h 436"/>
                <a:gd name="T8" fmla="*/ 1 w 829"/>
                <a:gd name="T9" fmla="*/ 0 h 436"/>
                <a:gd name="T10" fmla="*/ 1 w 829"/>
                <a:gd name="T11" fmla="*/ 0 h 436"/>
                <a:gd name="T12" fmla="*/ 1 w 829"/>
                <a:gd name="T13" fmla="*/ 0 h 436"/>
                <a:gd name="T14" fmla="*/ 1 w 829"/>
                <a:gd name="T15" fmla="*/ 0 h 436"/>
                <a:gd name="T16" fmla="*/ 1 w 829"/>
                <a:gd name="T17" fmla="*/ 0 h 436"/>
                <a:gd name="T18" fmla="*/ 1 w 829"/>
                <a:gd name="T19" fmla="*/ 0 h 436"/>
                <a:gd name="T20" fmla="*/ 1 w 829"/>
                <a:gd name="T21" fmla="*/ 0 h 436"/>
                <a:gd name="T22" fmla="*/ 1 w 829"/>
                <a:gd name="T23" fmla="*/ 0 h 436"/>
                <a:gd name="T24" fmla="*/ 1 w 829"/>
                <a:gd name="T25" fmla="*/ 0 h 436"/>
                <a:gd name="T26" fmla="*/ 1 w 829"/>
                <a:gd name="T27" fmla="*/ 0 h 436"/>
                <a:gd name="T28" fmla="*/ 1 w 829"/>
                <a:gd name="T29" fmla="*/ 0 h 436"/>
                <a:gd name="T30" fmla="*/ 1 w 829"/>
                <a:gd name="T31" fmla="*/ 0 h 436"/>
                <a:gd name="T32" fmla="*/ 1 w 829"/>
                <a:gd name="T33" fmla="*/ 0 h 436"/>
                <a:gd name="T34" fmla="*/ 1 w 829"/>
                <a:gd name="T35" fmla="*/ 0 h 436"/>
                <a:gd name="T36" fmla="*/ 1 w 829"/>
                <a:gd name="T37" fmla="*/ 0 h 436"/>
                <a:gd name="T38" fmla="*/ 1 w 829"/>
                <a:gd name="T39" fmla="*/ 0 h 436"/>
                <a:gd name="T40" fmla="*/ 1 w 829"/>
                <a:gd name="T41" fmla="*/ 0 h 436"/>
                <a:gd name="T42" fmla="*/ 1 w 829"/>
                <a:gd name="T43" fmla="*/ 0 h 436"/>
                <a:gd name="T44" fmla="*/ 1 w 829"/>
                <a:gd name="T45" fmla="*/ 0 h 436"/>
                <a:gd name="T46" fmla="*/ 1 w 829"/>
                <a:gd name="T47" fmla="*/ 0 h 436"/>
                <a:gd name="T48" fmla="*/ 1 w 829"/>
                <a:gd name="T49" fmla="*/ 0 h 436"/>
                <a:gd name="T50" fmla="*/ 1 w 829"/>
                <a:gd name="T51" fmla="*/ 0 h 436"/>
                <a:gd name="T52" fmla="*/ 1 w 829"/>
                <a:gd name="T53" fmla="*/ 0 h 436"/>
                <a:gd name="T54" fmla="*/ 1 w 829"/>
                <a:gd name="T55" fmla="*/ 0 h 436"/>
                <a:gd name="T56" fmla="*/ 1 w 829"/>
                <a:gd name="T57" fmla="*/ 0 h 436"/>
                <a:gd name="T58" fmla="*/ 1 w 829"/>
                <a:gd name="T59" fmla="*/ 0 h 436"/>
                <a:gd name="T60" fmla="*/ 1 w 829"/>
                <a:gd name="T61" fmla="*/ 0 h 436"/>
                <a:gd name="T62" fmla="*/ 1 w 829"/>
                <a:gd name="T63" fmla="*/ 0 h 436"/>
                <a:gd name="T64" fmla="*/ 1 w 829"/>
                <a:gd name="T65" fmla="*/ 0 h 436"/>
                <a:gd name="T66" fmla="*/ 1 w 829"/>
                <a:gd name="T67" fmla="*/ 0 h 436"/>
                <a:gd name="T68" fmla="*/ 1 w 829"/>
                <a:gd name="T69" fmla="*/ 0 h 436"/>
                <a:gd name="T70" fmla="*/ 1 w 829"/>
                <a:gd name="T71" fmla="*/ 0 h 436"/>
                <a:gd name="T72" fmla="*/ 1 w 829"/>
                <a:gd name="T73" fmla="*/ 0 h 436"/>
                <a:gd name="T74" fmla="*/ 1 w 829"/>
                <a:gd name="T75" fmla="*/ 0 h 436"/>
                <a:gd name="T76" fmla="*/ 1 w 829"/>
                <a:gd name="T77" fmla="*/ 0 h 436"/>
                <a:gd name="T78" fmla="*/ 1 w 829"/>
                <a:gd name="T79" fmla="*/ 0 h 436"/>
                <a:gd name="T80" fmla="*/ 1 w 829"/>
                <a:gd name="T81" fmla="*/ 0 h 436"/>
                <a:gd name="T82" fmla="*/ 1 w 829"/>
                <a:gd name="T83" fmla="*/ 0 h 436"/>
                <a:gd name="T84" fmla="*/ 1 w 829"/>
                <a:gd name="T85" fmla="*/ 0 h 436"/>
                <a:gd name="T86" fmla="*/ 1 w 829"/>
                <a:gd name="T87" fmla="*/ 0 h 436"/>
                <a:gd name="T88" fmla="*/ 1 w 829"/>
                <a:gd name="T89" fmla="*/ 0 h 436"/>
                <a:gd name="T90" fmla="*/ 1 w 829"/>
                <a:gd name="T91" fmla="*/ 0 h 436"/>
                <a:gd name="T92" fmla="*/ 1 w 829"/>
                <a:gd name="T93" fmla="*/ 0 h 436"/>
                <a:gd name="T94" fmla="*/ 1 w 829"/>
                <a:gd name="T95" fmla="*/ 0 h 4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829"/>
                <a:gd name="T145" fmla="*/ 0 h 436"/>
                <a:gd name="T146" fmla="*/ 829 w 829"/>
                <a:gd name="T147" fmla="*/ 436 h 4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829" h="436">
                  <a:moveTo>
                    <a:pt x="39" y="187"/>
                  </a:moveTo>
                  <a:lnTo>
                    <a:pt x="33" y="213"/>
                  </a:lnTo>
                  <a:lnTo>
                    <a:pt x="18" y="222"/>
                  </a:lnTo>
                  <a:lnTo>
                    <a:pt x="6" y="236"/>
                  </a:lnTo>
                  <a:lnTo>
                    <a:pt x="0" y="244"/>
                  </a:lnTo>
                  <a:lnTo>
                    <a:pt x="0" y="259"/>
                  </a:lnTo>
                  <a:lnTo>
                    <a:pt x="23" y="269"/>
                  </a:lnTo>
                  <a:lnTo>
                    <a:pt x="33" y="271"/>
                  </a:lnTo>
                  <a:lnTo>
                    <a:pt x="43" y="281"/>
                  </a:lnTo>
                  <a:lnTo>
                    <a:pt x="58" y="291"/>
                  </a:lnTo>
                  <a:lnTo>
                    <a:pt x="82" y="295"/>
                  </a:lnTo>
                  <a:lnTo>
                    <a:pt x="99" y="298"/>
                  </a:lnTo>
                  <a:lnTo>
                    <a:pt x="105" y="308"/>
                  </a:lnTo>
                  <a:lnTo>
                    <a:pt x="109" y="318"/>
                  </a:lnTo>
                  <a:lnTo>
                    <a:pt x="121" y="310"/>
                  </a:lnTo>
                  <a:lnTo>
                    <a:pt x="121" y="295"/>
                  </a:lnTo>
                  <a:lnTo>
                    <a:pt x="140" y="295"/>
                  </a:lnTo>
                  <a:lnTo>
                    <a:pt x="164" y="302"/>
                  </a:lnTo>
                  <a:lnTo>
                    <a:pt x="181" y="312"/>
                  </a:lnTo>
                  <a:lnTo>
                    <a:pt x="220" y="324"/>
                  </a:lnTo>
                  <a:lnTo>
                    <a:pt x="249" y="337"/>
                  </a:lnTo>
                  <a:lnTo>
                    <a:pt x="263" y="353"/>
                  </a:lnTo>
                  <a:lnTo>
                    <a:pt x="279" y="363"/>
                  </a:lnTo>
                  <a:lnTo>
                    <a:pt x="290" y="371"/>
                  </a:lnTo>
                  <a:lnTo>
                    <a:pt x="304" y="380"/>
                  </a:lnTo>
                  <a:lnTo>
                    <a:pt x="321" y="390"/>
                  </a:lnTo>
                  <a:lnTo>
                    <a:pt x="335" y="382"/>
                  </a:lnTo>
                  <a:lnTo>
                    <a:pt x="341" y="396"/>
                  </a:lnTo>
                  <a:lnTo>
                    <a:pt x="339" y="386"/>
                  </a:lnTo>
                  <a:lnTo>
                    <a:pt x="351" y="404"/>
                  </a:lnTo>
                  <a:lnTo>
                    <a:pt x="378" y="404"/>
                  </a:lnTo>
                  <a:lnTo>
                    <a:pt x="382" y="404"/>
                  </a:lnTo>
                  <a:lnTo>
                    <a:pt x="397" y="435"/>
                  </a:lnTo>
                  <a:lnTo>
                    <a:pt x="411" y="435"/>
                  </a:lnTo>
                  <a:lnTo>
                    <a:pt x="425" y="431"/>
                  </a:lnTo>
                  <a:lnTo>
                    <a:pt x="448" y="425"/>
                  </a:lnTo>
                  <a:lnTo>
                    <a:pt x="462" y="414"/>
                  </a:lnTo>
                  <a:lnTo>
                    <a:pt x="477" y="394"/>
                  </a:lnTo>
                  <a:lnTo>
                    <a:pt x="491" y="373"/>
                  </a:lnTo>
                  <a:lnTo>
                    <a:pt x="493" y="363"/>
                  </a:lnTo>
                  <a:lnTo>
                    <a:pt x="520" y="363"/>
                  </a:lnTo>
                  <a:lnTo>
                    <a:pt x="524" y="349"/>
                  </a:lnTo>
                  <a:lnTo>
                    <a:pt x="524" y="337"/>
                  </a:lnTo>
                  <a:lnTo>
                    <a:pt x="530" y="320"/>
                  </a:lnTo>
                  <a:lnTo>
                    <a:pt x="542" y="308"/>
                  </a:lnTo>
                  <a:lnTo>
                    <a:pt x="567" y="300"/>
                  </a:lnTo>
                  <a:lnTo>
                    <a:pt x="586" y="304"/>
                  </a:lnTo>
                  <a:lnTo>
                    <a:pt x="598" y="298"/>
                  </a:lnTo>
                  <a:lnTo>
                    <a:pt x="602" y="302"/>
                  </a:lnTo>
                  <a:lnTo>
                    <a:pt x="616" y="304"/>
                  </a:lnTo>
                  <a:lnTo>
                    <a:pt x="633" y="306"/>
                  </a:lnTo>
                  <a:lnTo>
                    <a:pt x="649" y="291"/>
                  </a:lnTo>
                  <a:lnTo>
                    <a:pt x="670" y="283"/>
                  </a:lnTo>
                  <a:lnTo>
                    <a:pt x="686" y="279"/>
                  </a:lnTo>
                  <a:lnTo>
                    <a:pt x="688" y="265"/>
                  </a:lnTo>
                  <a:lnTo>
                    <a:pt x="680" y="259"/>
                  </a:lnTo>
                  <a:lnTo>
                    <a:pt x="680" y="242"/>
                  </a:lnTo>
                  <a:lnTo>
                    <a:pt x="694" y="232"/>
                  </a:lnTo>
                  <a:lnTo>
                    <a:pt x="711" y="236"/>
                  </a:lnTo>
                  <a:lnTo>
                    <a:pt x="719" y="240"/>
                  </a:lnTo>
                  <a:lnTo>
                    <a:pt x="731" y="232"/>
                  </a:lnTo>
                  <a:lnTo>
                    <a:pt x="744" y="222"/>
                  </a:lnTo>
                  <a:lnTo>
                    <a:pt x="762" y="222"/>
                  </a:lnTo>
                  <a:lnTo>
                    <a:pt x="768" y="205"/>
                  </a:lnTo>
                  <a:lnTo>
                    <a:pt x="756" y="195"/>
                  </a:lnTo>
                  <a:lnTo>
                    <a:pt x="770" y="185"/>
                  </a:lnTo>
                  <a:lnTo>
                    <a:pt x="787" y="176"/>
                  </a:lnTo>
                  <a:lnTo>
                    <a:pt x="801" y="176"/>
                  </a:lnTo>
                  <a:lnTo>
                    <a:pt x="803" y="174"/>
                  </a:lnTo>
                  <a:lnTo>
                    <a:pt x="805" y="156"/>
                  </a:lnTo>
                  <a:lnTo>
                    <a:pt x="810" y="140"/>
                  </a:lnTo>
                  <a:lnTo>
                    <a:pt x="828" y="115"/>
                  </a:lnTo>
                  <a:lnTo>
                    <a:pt x="822" y="109"/>
                  </a:lnTo>
                  <a:lnTo>
                    <a:pt x="814" y="101"/>
                  </a:lnTo>
                  <a:lnTo>
                    <a:pt x="801" y="92"/>
                  </a:lnTo>
                  <a:lnTo>
                    <a:pt x="783" y="84"/>
                  </a:lnTo>
                  <a:lnTo>
                    <a:pt x="770" y="64"/>
                  </a:lnTo>
                  <a:lnTo>
                    <a:pt x="768" y="47"/>
                  </a:lnTo>
                  <a:lnTo>
                    <a:pt x="754" y="35"/>
                  </a:lnTo>
                  <a:lnTo>
                    <a:pt x="744" y="27"/>
                  </a:lnTo>
                  <a:lnTo>
                    <a:pt x="738" y="16"/>
                  </a:lnTo>
                  <a:lnTo>
                    <a:pt x="736" y="16"/>
                  </a:lnTo>
                  <a:lnTo>
                    <a:pt x="727" y="16"/>
                  </a:lnTo>
                  <a:lnTo>
                    <a:pt x="713" y="16"/>
                  </a:lnTo>
                  <a:lnTo>
                    <a:pt x="703" y="16"/>
                  </a:lnTo>
                  <a:lnTo>
                    <a:pt x="690" y="10"/>
                  </a:lnTo>
                  <a:lnTo>
                    <a:pt x="682" y="0"/>
                  </a:lnTo>
                  <a:lnTo>
                    <a:pt x="670" y="2"/>
                  </a:lnTo>
                  <a:lnTo>
                    <a:pt x="657" y="8"/>
                  </a:lnTo>
                  <a:lnTo>
                    <a:pt x="647" y="12"/>
                  </a:lnTo>
                  <a:lnTo>
                    <a:pt x="637" y="21"/>
                  </a:lnTo>
                  <a:lnTo>
                    <a:pt x="631" y="10"/>
                  </a:lnTo>
                  <a:lnTo>
                    <a:pt x="625" y="6"/>
                  </a:lnTo>
                  <a:lnTo>
                    <a:pt x="604" y="2"/>
                  </a:lnTo>
                  <a:lnTo>
                    <a:pt x="584" y="0"/>
                  </a:lnTo>
                  <a:lnTo>
                    <a:pt x="565" y="8"/>
                  </a:lnTo>
                  <a:lnTo>
                    <a:pt x="559" y="21"/>
                  </a:lnTo>
                  <a:lnTo>
                    <a:pt x="555" y="39"/>
                  </a:lnTo>
                  <a:lnTo>
                    <a:pt x="563" y="49"/>
                  </a:lnTo>
                  <a:lnTo>
                    <a:pt x="567" y="72"/>
                  </a:lnTo>
                  <a:lnTo>
                    <a:pt x="563" y="78"/>
                  </a:lnTo>
                  <a:lnTo>
                    <a:pt x="549" y="84"/>
                  </a:lnTo>
                  <a:lnTo>
                    <a:pt x="532" y="82"/>
                  </a:lnTo>
                  <a:lnTo>
                    <a:pt x="510" y="90"/>
                  </a:lnTo>
                  <a:lnTo>
                    <a:pt x="493" y="94"/>
                  </a:lnTo>
                  <a:lnTo>
                    <a:pt x="473" y="90"/>
                  </a:lnTo>
                  <a:lnTo>
                    <a:pt x="452" y="92"/>
                  </a:lnTo>
                  <a:lnTo>
                    <a:pt x="444" y="92"/>
                  </a:lnTo>
                  <a:lnTo>
                    <a:pt x="421" y="90"/>
                  </a:lnTo>
                  <a:lnTo>
                    <a:pt x="403" y="101"/>
                  </a:lnTo>
                  <a:lnTo>
                    <a:pt x="370" y="96"/>
                  </a:lnTo>
                  <a:lnTo>
                    <a:pt x="360" y="103"/>
                  </a:lnTo>
                  <a:lnTo>
                    <a:pt x="345" y="101"/>
                  </a:lnTo>
                  <a:lnTo>
                    <a:pt x="337" y="101"/>
                  </a:lnTo>
                  <a:lnTo>
                    <a:pt x="323" y="109"/>
                  </a:lnTo>
                  <a:lnTo>
                    <a:pt x="314" y="105"/>
                  </a:lnTo>
                  <a:lnTo>
                    <a:pt x="312" y="84"/>
                  </a:lnTo>
                  <a:lnTo>
                    <a:pt x="312" y="68"/>
                  </a:lnTo>
                  <a:lnTo>
                    <a:pt x="314" y="96"/>
                  </a:lnTo>
                  <a:lnTo>
                    <a:pt x="314" y="74"/>
                  </a:lnTo>
                  <a:lnTo>
                    <a:pt x="302" y="57"/>
                  </a:lnTo>
                  <a:lnTo>
                    <a:pt x="294" y="49"/>
                  </a:lnTo>
                  <a:lnTo>
                    <a:pt x="273" y="53"/>
                  </a:lnTo>
                  <a:lnTo>
                    <a:pt x="261" y="64"/>
                  </a:lnTo>
                  <a:lnTo>
                    <a:pt x="240" y="68"/>
                  </a:lnTo>
                  <a:lnTo>
                    <a:pt x="228" y="53"/>
                  </a:lnTo>
                  <a:lnTo>
                    <a:pt x="214" y="49"/>
                  </a:lnTo>
                  <a:lnTo>
                    <a:pt x="199" y="57"/>
                  </a:lnTo>
                  <a:lnTo>
                    <a:pt x="195" y="72"/>
                  </a:lnTo>
                  <a:lnTo>
                    <a:pt x="187" y="76"/>
                  </a:lnTo>
                  <a:lnTo>
                    <a:pt x="173" y="86"/>
                  </a:lnTo>
                  <a:lnTo>
                    <a:pt x="156" y="92"/>
                  </a:lnTo>
                  <a:lnTo>
                    <a:pt x="146" y="101"/>
                  </a:lnTo>
                  <a:lnTo>
                    <a:pt x="125" y="111"/>
                  </a:lnTo>
                  <a:lnTo>
                    <a:pt x="113" y="121"/>
                  </a:lnTo>
                  <a:lnTo>
                    <a:pt x="103" y="123"/>
                  </a:lnTo>
                  <a:lnTo>
                    <a:pt x="99" y="129"/>
                  </a:lnTo>
                  <a:lnTo>
                    <a:pt x="88" y="135"/>
                  </a:lnTo>
                  <a:lnTo>
                    <a:pt x="74" y="148"/>
                  </a:lnTo>
                  <a:lnTo>
                    <a:pt x="60" y="156"/>
                  </a:lnTo>
                  <a:lnTo>
                    <a:pt x="51" y="164"/>
                  </a:lnTo>
                  <a:lnTo>
                    <a:pt x="37" y="172"/>
                  </a:lnTo>
                  <a:lnTo>
                    <a:pt x="33" y="185"/>
                  </a:lnTo>
                  <a:lnTo>
                    <a:pt x="41" y="189"/>
                  </a:lnTo>
                  <a:lnTo>
                    <a:pt x="35" y="187"/>
                  </a:lnTo>
                  <a:lnTo>
                    <a:pt x="39" y="187"/>
                  </a:lnTo>
                </a:path>
              </a:pathLst>
            </a:custGeom>
            <a:solidFill>
              <a:srgbClr val="6699FF"/>
            </a:solidFill>
            <a:ln w="12600">
              <a:solidFill>
                <a:srgbClr val="6699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en-US">
                <a:solidFill>
                  <a:prstClr val="white"/>
                </a:solidFill>
                <a:latin typeface="Book Antiqua" pitchFamily="18" charset="0"/>
                <a:cs typeface="Arial" charset="0"/>
              </a:endParaRPr>
            </a:p>
          </p:txBody>
        </p:sp>
        <p:sp>
          <p:nvSpPr>
            <p:cNvPr id="101412" name="AutoShape 36"/>
            <p:cNvSpPr>
              <a:spLocks noChangeArrowheads="1"/>
            </p:cNvSpPr>
            <p:nvPr/>
          </p:nvSpPr>
          <p:spPr bwMode="auto">
            <a:xfrm>
              <a:off x="1865" y="2297"/>
              <a:ext cx="727" cy="367"/>
            </a:xfrm>
            <a:custGeom>
              <a:avLst/>
              <a:gdLst>
                <a:gd name="T0" fmla="*/ 1 w 1078"/>
                <a:gd name="T1" fmla="*/ 0 h 749"/>
                <a:gd name="T2" fmla="*/ 1 w 1078"/>
                <a:gd name="T3" fmla="*/ 0 h 749"/>
                <a:gd name="T4" fmla="*/ 1 w 1078"/>
                <a:gd name="T5" fmla="*/ 0 h 749"/>
                <a:gd name="T6" fmla="*/ 1 w 1078"/>
                <a:gd name="T7" fmla="*/ 0 h 749"/>
                <a:gd name="T8" fmla="*/ 1 w 1078"/>
                <a:gd name="T9" fmla="*/ 0 h 749"/>
                <a:gd name="T10" fmla="*/ 1 w 1078"/>
                <a:gd name="T11" fmla="*/ 0 h 749"/>
                <a:gd name="T12" fmla="*/ 1 w 1078"/>
                <a:gd name="T13" fmla="*/ 0 h 749"/>
                <a:gd name="T14" fmla="*/ 1 w 1078"/>
                <a:gd name="T15" fmla="*/ 0 h 749"/>
                <a:gd name="T16" fmla="*/ 1 w 1078"/>
                <a:gd name="T17" fmla="*/ 0 h 749"/>
                <a:gd name="T18" fmla="*/ 1 w 1078"/>
                <a:gd name="T19" fmla="*/ 0 h 749"/>
                <a:gd name="T20" fmla="*/ 1 w 1078"/>
                <a:gd name="T21" fmla="*/ 0 h 749"/>
                <a:gd name="T22" fmla="*/ 1 w 1078"/>
                <a:gd name="T23" fmla="*/ 0 h 749"/>
                <a:gd name="T24" fmla="*/ 1 w 1078"/>
                <a:gd name="T25" fmla="*/ 0 h 749"/>
                <a:gd name="T26" fmla="*/ 1 w 1078"/>
                <a:gd name="T27" fmla="*/ 0 h 749"/>
                <a:gd name="T28" fmla="*/ 1 w 1078"/>
                <a:gd name="T29" fmla="*/ 0 h 749"/>
                <a:gd name="T30" fmla="*/ 1 w 1078"/>
                <a:gd name="T31" fmla="*/ 0 h 749"/>
                <a:gd name="T32" fmla="*/ 1 w 1078"/>
                <a:gd name="T33" fmla="*/ 0 h 749"/>
                <a:gd name="T34" fmla="*/ 1 w 1078"/>
                <a:gd name="T35" fmla="*/ 0 h 749"/>
                <a:gd name="T36" fmla="*/ 1 w 1078"/>
                <a:gd name="T37" fmla="*/ 0 h 749"/>
                <a:gd name="T38" fmla="*/ 1 w 1078"/>
                <a:gd name="T39" fmla="*/ 0 h 749"/>
                <a:gd name="T40" fmla="*/ 1 w 1078"/>
                <a:gd name="T41" fmla="*/ 0 h 749"/>
                <a:gd name="T42" fmla="*/ 1 w 1078"/>
                <a:gd name="T43" fmla="*/ 0 h 749"/>
                <a:gd name="T44" fmla="*/ 1 w 1078"/>
                <a:gd name="T45" fmla="*/ 0 h 749"/>
                <a:gd name="T46" fmla="*/ 1 w 1078"/>
                <a:gd name="T47" fmla="*/ 0 h 749"/>
                <a:gd name="T48" fmla="*/ 1 w 1078"/>
                <a:gd name="T49" fmla="*/ 0 h 749"/>
                <a:gd name="T50" fmla="*/ 1 w 1078"/>
                <a:gd name="T51" fmla="*/ 0 h 749"/>
                <a:gd name="T52" fmla="*/ 1 w 1078"/>
                <a:gd name="T53" fmla="*/ 0 h 749"/>
                <a:gd name="T54" fmla="*/ 1 w 1078"/>
                <a:gd name="T55" fmla="*/ 0 h 749"/>
                <a:gd name="T56" fmla="*/ 1 w 1078"/>
                <a:gd name="T57" fmla="*/ 0 h 749"/>
                <a:gd name="T58" fmla="*/ 1 w 1078"/>
                <a:gd name="T59" fmla="*/ 0 h 749"/>
                <a:gd name="T60" fmla="*/ 1 w 1078"/>
                <a:gd name="T61" fmla="*/ 0 h 749"/>
                <a:gd name="T62" fmla="*/ 1 w 1078"/>
                <a:gd name="T63" fmla="*/ 0 h 749"/>
                <a:gd name="T64" fmla="*/ 1 w 1078"/>
                <a:gd name="T65" fmla="*/ 0 h 749"/>
                <a:gd name="T66" fmla="*/ 1 w 1078"/>
                <a:gd name="T67" fmla="*/ 0 h 749"/>
                <a:gd name="T68" fmla="*/ 1 w 1078"/>
                <a:gd name="T69" fmla="*/ 0 h 749"/>
                <a:gd name="T70" fmla="*/ 1 w 1078"/>
                <a:gd name="T71" fmla="*/ 0 h 749"/>
                <a:gd name="T72" fmla="*/ 1 w 1078"/>
                <a:gd name="T73" fmla="*/ 0 h 749"/>
                <a:gd name="T74" fmla="*/ 1 w 1078"/>
                <a:gd name="T75" fmla="*/ 0 h 749"/>
                <a:gd name="T76" fmla="*/ 1 w 1078"/>
                <a:gd name="T77" fmla="*/ 0 h 749"/>
                <a:gd name="T78" fmla="*/ 1 w 1078"/>
                <a:gd name="T79" fmla="*/ 0 h 749"/>
                <a:gd name="T80" fmla="*/ 1 w 1078"/>
                <a:gd name="T81" fmla="*/ 0 h 749"/>
                <a:gd name="T82" fmla="*/ 1 w 1078"/>
                <a:gd name="T83" fmla="*/ 0 h 749"/>
                <a:gd name="T84" fmla="*/ 1 w 1078"/>
                <a:gd name="T85" fmla="*/ 0 h 749"/>
                <a:gd name="T86" fmla="*/ 1 w 1078"/>
                <a:gd name="T87" fmla="*/ 0 h 749"/>
                <a:gd name="T88" fmla="*/ 1 w 1078"/>
                <a:gd name="T89" fmla="*/ 0 h 749"/>
                <a:gd name="T90" fmla="*/ 1 w 1078"/>
                <a:gd name="T91" fmla="*/ 0 h 749"/>
                <a:gd name="T92" fmla="*/ 1 w 1078"/>
                <a:gd name="T93" fmla="*/ 0 h 749"/>
                <a:gd name="T94" fmla="*/ 1 w 1078"/>
                <a:gd name="T95" fmla="*/ 0 h 749"/>
                <a:gd name="T96" fmla="*/ 1 w 1078"/>
                <a:gd name="T97" fmla="*/ 0 h 749"/>
                <a:gd name="T98" fmla="*/ 1 w 1078"/>
                <a:gd name="T99" fmla="*/ 0 h 749"/>
                <a:gd name="T100" fmla="*/ 1 w 1078"/>
                <a:gd name="T101" fmla="*/ 0 h 749"/>
                <a:gd name="T102" fmla="*/ 1 w 1078"/>
                <a:gd name="T103" fmla="*/ 0 h 74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078"/>
                <a:gd name="T157" fmla="*/ 0 h 749"/>
                <a:gd name="T158" fmla="*/ 1078 w 1078"/>
                <a:gd name="T159" fmla="*/ 749 h 749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078" h="749">
                  <a:moveTo>
                    <a:pt x="68" y="436"/>
                  </a:moveTo>
                  <a:lnTo>
                    <a:pt x="74" y="403"/>
                  </a:lnTo>
                  <a:lnTo>
                    <a:pt x="84" y="405"/>
                  </a:lnTo>
                  <a:lnTo>
                    <a:pt x="99" y="386"/>
                  </a:lnTo>
                  <a:lnTo>
                    <a:pt x="99" y="370"/>
                  </a:lnTo>
                  <a:lnTo>
                    <a:pt x="86" y="351"/>
                  </a:lnTo>
                  <a:lnTo>
                    <a:pt x="99" y="339"/>
                  </a:lnTo>
                  <a:lnTo>
                    <a:pt x="119" y="358"/>
                  </a:lnTo>
                  <a:lnTo>
                    <a:pt x="123" y="374"/>
                  </a:lnTo>
                  <a:lnTo>
                    <a:pt x="136" y="382"/>
                  </a:lnTo>
                  <a:lnTo>
                    <a:pt x="148" y="370"/>
                  </a:lnTo>
                  <a:lnTo>
                    <a:pt x="134" y="358"/>
                  </a:lnTo>
                  <a:lnTo>
                    <a:pt x="123" y="347"/>
                  </a:lnTo>
                  <a:lnTo>
                    <a:pt x="134" y="333"/>
                  </a:lnTo>
                  <a:lnTo>
                    <a:pt x="144" y="329"/>
                  </a:lnTo>
                  <a:lnTo>
                    <a:pt x="164" y="308"/>
                  </a:lnTo>
                  <a:lnTo>
                    <a:pt x="173" y="300"/>
                  </a:lnTo>
                  <a:lnTo>
                    <a:pt x="183" y="286"/>
                  </a:lnTo>
                  <a:lnTo>
                    <a:pt x="175" y="263"/>
                  </a:lnTo>
                  <a:lnTo>
                    <a:pt x="173" y="251"/>
                  </a:lnTo>
                  <a:lnTo>
                    <a:pt x="175" y="234"/>
                  </a:lnTo>
                  <a:lnTo>
                    <a:pt x="183" y="220"/>
                  </a:lnTo>
                  <a:lnTo>
                    <a:pt x="193" y="208"/>
                  </a:lnTo>
                  <a:lnTo>
                    <a:pt x="199" y="191"/>
                  </a:lnTo>
                  <a:lnTo>
                    <a:pt x="201" y="181"/>
                  </a:lnTo>
                  <a:lnTo>
                    <a:pt x="193" y="166"/>
                  </a:lnTo>
                  <a:lnTo>
                    <a:pt x="185" y="164"/>
                  </a:lnTo>
                  <a:lnTo>
                    <a:pt x="177" y="158"/>
                  </a:lnTo>
                  <a:lnTo>
                    <a:pt x="183" y="154"/>
                  </a:lnTo>
                  <a:lnTo>
                    <a:pt x="193" y="158"/>
                  </a:lnTo>
                  <a:lnTo>
                    <a:pt x="201" y="156"/>
                  </a:lnTo>
                  <a:lnTo>
                    <a:pt x="214" y="138"/>
                  </a:lnTo>
                  <a:lnTo>
                    <a:pt x="222" y="138"/>
                  </a:lnTo>
                  <a:lnTo>
                    <a:pt x="240" y="142"/>
                  </a:lnTo>
                  <a:lnTo>
                    <a:pt x="247" y="148"/>
                  </a:lnTo>
                  <a:lnTo>
                    <a:pt x="259" y="142"/>
                  </a:lnTo>
                  <a:lnTo>
                    <a:pt x="259" y="125"/>
                  </a:lnTo>
                  <a:lnTo>
                    <a:pt x="257" y="113"/>
                  </a:lnTo>
                  <a:lnTo>
                    <a:pt x="259" y="103"/>
                  </a:lnTo>
                  <a:lnTo>
                    <a:pt x="267" y="97"/>
                  </a:lnTo>
                  <a:lnTo>
                    <a:pt x="280" y="99"/>
                  </a:lnTo>
                  <a:lnTo>
                    <a:pt x="290" y="111"/>
                  </a:lnTo>
                  <a:lnTo>
                    <a:pt x="298" y="107"/>
                  </a:lnTo>
                  <a:lnTo>
                    <a:pt x="314" y="107"/>
                  </a:lnTo>
                  <a:lnTo>
                    <a:pt x="325" y="97"/>
                  </a:lnTo>
                  <a:lnTo>
                    <a:pt x="337" y="84"/>
                  </a:lnTo>
                  <a:lnTo>
                    <a:pt x="354" y="88"/>
                  </a:lnTo>
                  <a:lnTo>
                    <a:pt x="366" y="97"/>
                  </a:lnTo>
                  <a:lnTo>
                    <a:pt x="370" y="84"/>
                  </a:lnTo>
                  <a:lnTo>
                    <a:pt x="388" y="78"/>
                  </a:lnTo>
                  <a:lnTo>
                    <a:pt x="395" y="86"/>
                  </a:lnTo>
                  <a:lnTo>
                    <a:pt x="391" y="99"/>
                  </a:lnTo>
                  <a:lnTo>
                    <a:pt x="399" y="121"/>
                  </a:lnTo>
                  <a:lnTo>
                    <a:pt x="413" y="129"/>
                  </a:lnTo>
                  <a:lnTo>
                    <a:pt x="423" y="125"/>
                  </a:lnTo>
                  <a:lnTo>
                    <a:pt x="399" y="113"/>
                  </a:lnTo>
                  <a:lnTo>
                    <a:pt x="415" y="95"/>
                  </a:lnTo>
                  <a:lnTo>
                    <a:pt x="438" y="88"/>
                  </a:lnTo>
                  <a:lnTo>
                    <a:pt x="444" y="97"/>
                  </a:lnTo>
                  <a:lnTo>
                    <a:pt x="456" y="103"/>
                  </a:lnTo>
                  <a:lnTo>
                    <a:pt x="462" y="88"/>
                  </a:lnTo>
                  <a:lnTo>
                    <a:pt x="485" y="107"/>
                  </a:lnTo>
                  <a:lnTo>
                    <a:pt x="497" y="113"/>
                  </a:lnTo>
                  <a:lnTo>
                    <a:pt x="514" y="115"/>
                  </a:lnTo>
                  <a:lnTo>
                    <a:pt x="539" y="132"/>
                  </a:lnTo>
                  <a:lnTo>
                    <a:pt x="559" y="132"/>
                  </a:lnTo>
                  <a:lnTo>
                    <a:pt x="569" y="115"/>
                  </a:lnTo>
                  <a:lnTo>
                    <a:pt x="592" y="121"/>
                  </a:lnTo>
                  <a:lnTo>
                    <a:pt x="608" y="125"/>
                  </a:lnTo>
                  <a:lnTo>
                    <a:pt x="619" y="99"/>
                  </a:lnTo>
                  <a:lnTo>
                    <a:pt x="623" y="76"/>
                  </a:lnTo>
                  <a:lnTo>
                    <a:pt x="639" y="60"/>
                  </a:lnTo>
                  <a:lnTo>
                    <a:pt x="658" y="45"/>
                  </a:lnTo>
                  <a:lnTo>
                    <a:pt x="715" y="51"/>
                  </a:lnTo>
                  <a:lnTo>
                    <a:pt x="701" y="86"/>
                  </a:lnTo>
                  <a:lnTo>
                    <a:pt x="748" y="105"/>
                  </a:lnTo>
                  <a:lnTo>
                    <a:pt x="763" y="115"/>
                  </a:lnTo>
                  <a:lnTo>
                    <a:pt x="783" y="111"/>
                  </a:lnTo>
                  <a:lnTo>
                    <a:pt x="795" y="97"/>
                  </a:lnTo>
                  <a:lnTo>
                    <a:pt x="787" y="84"/>
                  </a:lnTo>
                  <a:lnTo>
                    <a:pt x="775" y="78"/>
                  </a:lnTo>
                  <a:lnTo>
                    <a:pt x="765" y="72"/>
                  </a:lnTo>
                  <a:lnTo>
                    <a:pt x="771" y="64"/>
                  </a:lnTo>
                  <a:lnTo>
                    <a:pt x="783" y="53"/>
                  </a:lnTo>
                  <a:lnTo>
                    <a:pt x="808" y="53"/>
                  </a:lnTo>
                  <a:lnTo>
                    <a:pt x="820" y="64"/>
                  </a:lnTo>
                  <a:lnTo>
                    <a:pt x="830" y="76"/>
                  </a:lnTo>
                  <a:lnTo>
                    <a:pt x="845" y="82"/>
                  </a:lnTo>
                  <a:lnTo>
                    <a:pt x="861" y="72"/>
                  </a:lnTo>
                  <a:lnTo>
                    <a:pt x="871" y="60"/>
                  </a:lnTo>
                  <a:lnTo>
                    <a:pt x="884" y="47"/>
                  </a:lnTo>
                  <a:lnTo>
                    <a:pt x="902" y="64"/>
                  </a:lnTo>
                  <a:lnTo>
                    <a:pt x="911" y="70"/>
                  </a:lnTo>
                  <a:lnTo>
                    <a:pt x="929" y="60"/>
                  </a:lnTo>
                  <a:lnTo>
                    <a:pt x="931" y="49"/>
                  </a:lnTo>
                  <a:lnTo>
                    <a:pt x="931" y="33"/>
                  </a:lnTo>
                  <a:lnTo>
                    <a:pt x="943" y="21"/>
                  </a:lnTo>
                  <a:lnTo>
                    <a:pt x="956" y="10"/>
                  </a:lnTo>
                  <a:lnTo>
                    <a:pt x="976" y="0"/>
                  </a:lnTo>
                  <a:lnTo>
                    <a:pt x="997" y="6"/>
                  </a:lnTo>
                  <a:lnTo>
                    <a:pt x="1003" y="21"/>
                  </a:lnTo>
                  <a:lnTo>
                    <a:pt x="1013" y="37"/>
                  </a:lnTo>
                  <a:lnTo>
                    <a:pt x="1036" y="43"/>
                  </a:lnTo>
                  <a:lnTo>
                    <a:pt x="1042" y="53"/>
                  </a:lnTo>
                  <a:lnTo>
                    <a:pt x="1028" y="72"/>
                  </a:lnTo>
                  <a:lnTo>
                    <a:pt x="1022" y="88"/>
                  </a:lnTo>
                  <a:lnTo>
                    <a:pt x="1030" y="113"/>
                  </a:lnTo>
                  <a:lnTo>
                    <a:pt x="1038" y="121"/>
                  </a:lnTo>
                  <a:lnTo>
                    <a:pt x="1069" y="121"/>
                  </a:lnTo>
                  <a:lnTo>
                    <a:pt x="1077" y="125"/>
                  </a:lnTo>
                  <a:lnTo>
                    <a:pt x="1077" y="142"/>
                  </a:lnTo>
                  <a:lnTo>
                    <a:pt x="1046" y="158"/>
                  </a:lnTo>
                  <a:lnTo>
                    <a:pt x="1028" y="169"/>
                  </a:lnTo>
                  <a:lnTo>
                    <a:pt x="1009" y="177"/>
                  </a:lnTo>
                  <a:lnTo>
                    <a:pt x="1001" y="183"/>
                  </a:lnTo>
                  <a:lnTo>
                    <a:pt x="987" y="189"/>
                  </a:lnTo>
                  <a:lnTo>
                    <a:pt x="985" y="193"/>
                  </a:lnTo>
                  <a:lnTo>
                    <a:pt x="993" y="208"/>
                  </a:lnTo>
                  <a:lnTo>
                    <a:pt x="989" y="218"/>
                  </a:lnTo>
                  <a:lnTo>
                    <a:pt x="970" y="230"/>
                  </a:lnTo>
                  <a:lnTo>
                    <a:pt x="948" y="226"/>
                  </a:lnTo>
                  <a:lnTo>
                    <a:pt x="931" y="226"/>
                  </a:lnTo>
                  <a:lnTo>
                    <a:pt x="929" y="236"/>
                  </a:lnTo>
                  <a:lnTo>
                    <a:pt x="915" y="245"/>
                  </a:lnTo>
                  <a:lnTo>
                    <a:pt x="915" y="261"/>
                  </a:lnTo>
                  <a:lnTo>
                    <a:pt x="921" y="269"/>
                  </a:lnTo>
                  <a:lnTo>
                    <a:pt x="948" y="286"/>
                  </a:lnTo>
                  <a:lnTo>
                    <a:pt x="980" y="306"/>
                  </a:lnTo>
                  <a:lnTo>
                    <a:pt x="989" y="323"/>
                  </a:lnTo>
                  <a:lnTo>
                    <a:pt x="993" y="329"/>
                  </a:lnTo>
                  <a:lnTo>
                    <a:pt x="1005" y="312"/>
                  </a:lnTo>
                  <a:lnTo>
                    <a:pt x="1017" y="323"/>
                  </a:lnTo>
                  <a:lnTo>
                    <a:pt x="1034" y="335"/>
                  </a:lnTo>
                  <a:lnTo>
                    <a:pt x="1050" y="351"/>
                  </a:lnTo>
                  <a:lnTo>
                    <a:pt x="1054" y="360"/>
                  </a:lnTo>
                  <a:lnTo>
                    <a:pt x="1038" y="374"/>
                  </a:lnTo>
                  <a:lnTo>
                    <a:pt x="1030" y="376"/>
                  </a:lnTo>
                  <a:lnTo>
                    <a:pt x="1030" y="382"/>
                  </a:lnTo>
                  <a:lnTo>
                    <a:pt x="1034" y="390"/>
                  </a:lnTo>
                  <a:lnTo>
                    <a:pt x="1034" y="401"/>
                  </a:lnTo>
                  <a:lnTo>
                    <a:pt x="1013" y="411"/>
                  </a:lnTo>
                  <a:lnTo>
                    <a:pt x="997" y="409"/>
                  </a:lnTo>
                  <a:lnTo>
                    <a:pt x="970" y="411"/>
                  </a:lnTo>
                  <a:lnTo>
                    <a:pt x="964" y="421"/>
                  </a:lnTo>
                  <a:lnTo>
                    <a:pt x="956" y="438"/>
                  </a:lnTo>
                  <a:lnTo>
                    <a:pt x="962" y="454"/>
                  </a:lnTo>
                  <a:lnTo>
                    <a:pt x="970" y="456"/>
                  </a:lnTo>
                  <a:lnTo>
                    <a:pt x="985" y="456"/>
                  </a:lnTo>
                  <a:lnTo>
                    <a:pt x="1013" y="464"/>
                  </a:lnTo>
                  <a:lnTo>
                    <a:pt x="1034" y="473"/>
                  </a:lnTo>
                  <a:lnTo>
                    <a:pt x="1042" y="483"/>
                  </a:lnTo>
                  <a:lnTo>
                    <a:pt x="1038" y="499"/>
                  </a:lnTo>
                  <a:lnTo>
                    <a:pt x="1022" y="510"/>
                  </a:lnTo>
                  <a:lnTo>
                    <a:pt x="1009" y="518"/>
                  </a:lnTo>
                  <a:lnTo>
                    <a:pt x="993" y="524"/>
                  </a:lnTo>
                  <a:lnTo>
                    <a:pt x="985" y="534"/>
                  </a:lnTo>
                  <a:lnTo>
                    <a:pt x="962" y="518"/>
                  </a:lnTo>
                  <a:lnTo>
                    <a:pt x="956" y="508"/>
                  </a:lnTo>
                  <a:lnTo>
                    <a:pt x="945" y="518"/>
                  </a:lnTo>
                  <a:lnTo>
                    <a:pt x="911" y="516"/>
                  </a:lnTo>
                  <a:lnTo>
                    <a:pt x="896" y="508"/>
                  </a:lnTo>
                  <a:lnTo>
                    <a:pt x="896" y="503"/>
                  </a:lnTo>
                  <a:lnTo>
                    <a:pt x="871" y="497"/>
                  </a:lnTo>
                  <a:lnTo>
                    <a:pt x="857" y="497"/>
                  </a:lnTo>
                  <a:lnTo>
                    <a:pt x="845" y="510"/>
                  </a:lnTo>
                  <a:lnTo>
                    <a:pt x="824" y="491"/>
                  </a:lnTo>
                  <a:lnTo>
                    <a:pt x="820" y="483"/>
                  </a:lnTo>
                  <a:lnTo>
                    <a:pt x="789" y="481"/>
                  </a:lnTo>
                  <a:lnTo>
                    <a:pt x="777" y="479"/>
                  </a:lnTo>
                  <a:lnTo>
                    <a:pt x="758" y="477"/>
                  </a:lnTo>
                  <a:lnTo>
                    <a:pt x="740" y="469"/>
                  </a:lnTo>
                  <a:lnTo>
                    <a:pt x="723" y="456"/>
                  </a:lnTo>
                  <a:lnTo>
                    <a:pt x="705" y="450"/>
                  </a:lnTo>
                  <a:lnTo>
                    <a:pt x="701" y="434"/>
                  </a:lnTo>
                  <a:lnTo>
                    <a:pt x="715" y="419"/>
                  </a:lnTo>
                  <a:lnTo>
                    <a:pt x="734" y="427"/>
                  </a:lnTo>
                  <a:lnTo>
                    <a:pt x="744" y="423"/>
                  </a:lnTo>
                  <a:lnTo>
                    <a:pt x="756" y="427"/>
                  </a:lnTo>
                  <a:lnTo>
                    <a:pt x="767" y="413"/>
                  </a:lnTo>
                  <a:lnTo>
                    <a:pt x="775" y="411"/>
                  </a:lnTo>
                  <a:lnTo>
                    <a:pt x="779" y="392"/>
                  </a:lnTo>
                  <a:lnTo>
                    <a:pt x="775" y="384"/>
                  </a:lnTo>
                  <a:lnTo>
                    <a:pt x="756" y="386"/>
                  </a:lnTo>
                  <a:lnTo>
                    <a:pt x="758" y="399"/>
                  </a:lnTo>
                  <a:lnTo>
                    <a:pt x="750" y="403"/>
                  </a:lnTo>
                  <a:lnTo>
                    <a:pt x="734" y="384"/>
                  </a:lnTo>
                  <a:lnTo>
                    <a:pt x="723" y="378"/>
                  </a:lnTo>
                  <a:lnTo>
                    <a:pt x="723" y="376"/>
                  </a:lnTo>
                  <a:lnTo>
                    <a:pt x="721" y="376"/>
                  </a:lnTo>
                  <a:lnTo>
                    <a:pt x="707" y="364"/>
                  </a:lnTo>
                  <a:lnTo>
                    <a:pt x="701" y="356"/>
                  </a:lnTo>
                  <a:lnTo>
                    <a:pt x="723" y="329"/>
                  </a:lnTo>
                  <a:lnTo>
                    <a:pt x="723" y="316"/>
                  </a:lnTo>
                  <a:lnTo>
                    <a:pt x="693" y="333"/>
                  </a:lnTo>
                  <a:lnTo>
                    <a:pt x="693" y="314"/>
                  </a:lnTo>
                  <a:lnTo>
                    <a:pt x="680" y="302"/>
                  </a:lnTo>
                  <a:lnTo>
                    <a:pt x="658" y="306"/>
                  </a:lnTo>
                  <a:lnTo>
                    <a:pt x="643" y="316"/>
                  </a:lnTo>
                  <a:lnTo>
                    <a:pt x="649" y="335"/>
                  </a:lnTo>
                  <a:lnTo>
                    <a:pt x="647" y="364"/>
                  </a:lnTo>
                  <a:lnTo>
                    <a:pt x="641" y="374"/>
                  </a:lnTo>
                  <a:lnTo>
                    <a:pt x="627" y="376"/>
                  </a:lnTo>
                  <a:lnTo>
                    <a:pt x="615" y="370"/>
                  </a:lnTo>
                  <a:lnTo>
                    <a:pt x="600" y="364"/>
                  </a:lnTo>
                  <a:lnTo>
                    <a:pt x="582" y="364"/>
                  </a:lnTo>
                  <a:lnTo>
                    <a:pt x="565" y="360"/>
                  </a:lnTo>
                  <a:lnTo>
                    <a:pt x="557" y="356"/>
                  </a:lnTo>
                  <a:lnTo>
                    <a:pt x="539" y="360"/>
                  </a:lnTo>
                  <a:lnTo>
                    <a:pt x="520" y="376"/>
                  </a:lnTo>
                  <a:lnTo>
                    <a:pt x="520" y="401"/>
                  </a:lnTo>
                  <a:lnTo>
                    <a:pt x="495" y="405"/>
                  </a:lnTo>
                  <a:lnTo>
                    <a:pt x="481" y="401"/>
                  </a:lnTo>
                  <a:lnTo>
                    <a:pt x="469" y="411"/>
                  </a:lnTo>
                  <a:lnTo>
                    <a:pt x="444" y="417"/>
                  </a:lnTo>
                  <a:lnTo>
                    <a:pt x="419" y="409"/>
                  </a:lnTo>
                  <a:lnTo>
                    <a:pt x="407" y="411"/>
                  </a:lnTo>
                  <a:lnTo>
                    <a:pt x="386" y="434"/>
                  </a:lnTo>
                  <a:lnTo>
                    <a:pt x="370" y="454"/>
                  </a:lnTo>
                  <a:lnTo>
                    <a:pt x="364" y="475"/>
                  </a:lnTo>
                  <a:lnTo>
                    <a:pt x="358" y="497"/>
                  </a:lnTo>
                  <a:lnTo>
                    <a:pt x="347" y="518"/>
                  </a:lnTo>
                  <a:lnTo>
                    <a:pt x="343" y="530"/>
                  </a:lnTo>
                  <a:lnTo>
                    <a:pt x="335" y="545"/>
                  </a:lnTo>
                  <a:lnTo>
                    <a:pt x="312" y="565"/>
                  </a:lnTo>
                  <a:lnTo>
                    <a:pt x="300" y="596"/>
                  </a:lnTo>
                  <a:lnTo>
                    <a:pt x="304" y="612"/>
                  </a:lnTo>
                  <a:lnTo>
                    <a:pt x="288" y="635"/>
                  </a:lnTo>
                  <a:lnTo>
                    <a:pt x="277" y="656"/>
                  </a:lnTo>
                  <a:lnTo>
                    <a:pt x="271" y="674"/>
                  </a:lnTo>
                  <a:lnTo>
                    <a:pt x="247" y="725"/>
                  </a:lnTo>
                  <a:lnTo>
                    <a:pt x="226" y="725"/>
                  </a:lnTo>
                  <a:lnTo>
                    <a:pt x="216" y="734"/>
                  </a:lnTo>
                  <a:lnTo>
                    <a:pt x="203" y="744"/>
                  </a:lnTo>
                  <a:lnTo>
                    <a:pt x="187" y="748"/>
                  </a:lnTo>
                  <a:lnTo>
                    <a:pt x="169" y="742"/>
                  </a:lnTo>
                  <a:lnTo>
                    <a:pt x="166" y="719"/>
                  </a:lnTo>
                  <a:lnTo>
                    <a:pt x="164" y="697"/>
                  </a:lnTo>
                  <a:lnTo>
                    <a:pt x="173" y="682"/>
                  </a:lnTo>
                  <a:lnTo>
                    <a:pt x="158" y="674"/>
                  </a:lnTo>
                  <a:lnTo>
                    <a:pt x="164" y="666"/>
                  </a:lnTo>
                  <a:lnTo>
                    <a:pt x="156" y="653"/>
                  </a:lnTo>
                  <a:lnTo>
                    <a:pt x="146" y="643"/>
                  </a:lnTo>
                  <a:lnTo>
                    <a:pt x="117" y="635"/>
                  </a:lnTo>
                  <a:lnTo>
                    <a:pt x="99" y="621"/>
                  </a:lnTo>
                  <a:lnTo>
                    <a:pt x="78" y="641"/>
                  </a:lnTo>
                  <a:lnTo>
                    <a:pt x="45" y="631"/>
                  </a:lnTo>
                  <a:lnTo>
                    <a:pt x="58" y="608"/>
                  </a:lnTo>
                  <a:lnTo>
                    <a:pt x="60" y="594"/>
                  </a:lnTo>
                  <a:lnTo>
                    <a:pt x="43" y="571"/>
                  </a:lnTo>
                  <a:lnTo>
                    <a:pt x="21" y="563"/>
                  </a:lnTo>
                  <a:lnTo>
                    <a:pt x="21" y="538"/>
                  </a:lnTo>
                  <a:lnTo>
                    <a:pt x="29" y="522"/>
                  </a:lnTo>
                  <a:lnTo>
                    <a:pt x="10" y="506"/>
                  </a:lnTo>
                  <a:lnTo>
                    <a:pt x="0" y="479"/>
                  </a:lnTo>
                  <a:lnTo>
                    <a:pt x="10" y="454"/>
                  </a:lnTo>
                  <a:lnTo>
                    <a:pt x="21" y="440"/>
                  </a:lnTo>
                  <a:lnTo>
                    <a:pt x="29" y="429"/>
                  </a:lnTo>
                  <a:lnTo>
                    <a:pt x="53" y="444"/>
                  </a:lnTo>
                  <a:lnTo>
                    <a:pt x="60" y="444"/>
                  </a:lnTo>
                  <a:lnTo>
                    <a:pt x="68" y="436"/>
                  </a:lnTo>
                </a:path>
              </a:pathLst>
            </a:custGeom>
            <a:solidFill>
              <a:srgbClr val="6699FF"/>
            </a:solidFill>
            <a:ln w="12600">
              <a:solidFill>
                <a:srgbClr val="6699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en-US">
                <a:solidFill>
                  <a:prstClr val="white"/>
                </a:solidFill>
                <a:latin typeface="Book Antiqua" pitchFamily="18" charset="0"/>
                <a:cs typeface="Arial" charset="0"/>
              </a:endParaRPr>
            </a:p>
          </p:txBody>
        </p:sp>
        <p:sp>
          <p:nvSpPr>
            <p:cNvPr id="101413" name="AutoShape 37"/>
            <p:cNvSpPr>
              <a:spLocks noChangeArrowheads="1"/>
            </p:cNvSpPr>
            <p:nvPr/>
          </p:nvSpPr>
          <p:spPr bwMode="auto">
            <a:xfrm>
              <a:off x="2371" y="2160"/>
              <a:ext cx="509" cy="509"/>
            </a:xfrm>
            <a:custGeom>
              <a:avLst/>
              <a:gdLst>
                <a:gd name="T0" fmla="*/ 1 w 757"/>
                <a:gd name="T1" fmla="*/ 0 h 1040"/>
                <a:gd name="T2" fmla="*/ 1 w 757"/>
                <a:gd name="T3" fmla="*/ 0 h 1040"/>
                <a:gd name="T4" fmla="*/ 1 w 757"/>
                <a:gd name="T5" fmla="*/ 0 h 1040"/>
                <a:gd name="T6" fmla="*/ 1 w 757"/>
                <a:gd name="T7" fmla="*/ 0 h 1040"/>
                <a:gd name="T8" fmla="*/ 1 w 757"/>
                <a:gd name="T9" fmla="*/ 0 h 1040"/>
                <a:gd name="T10" fmla="*/ 1 w 757"/>
                <a:gd name="T11" fmla="*/ 0 h 1040"/>
                <a:gd name="T12" fmla="*/ 1 w 757"/>
                <a:gd name="T13" fmla="*/ 0 h 1040"/>
                <a:gd name="T14" fmla="*/ 1 w 757"/>
                <a:gd name="T15" fmla="*/ 0 h 1040"/>
                <a:gd name="T16" fmla="*/ 1 w 757"/>
                <a:gd name="T17" fmla="*/ 0 h 1040"/>
                <a:gd name="T18" fmla="*/ 1 w 757"/>
                <a:gd name="T19" fmla="*/ 0 h 1040"/>
                <a:gd name="T20" fmla="*/ 1 w 757"/>
                <a:gd name="T21" fmla="*/ 0 h 1040"/>
                <a:gd name="T22" fmla="*/ 1 w 757"/>
                <a:gd name="T23" fmla="*/ 0 h 1040"/>
                <a:gd name="T24" fmla="*/ 1 w 757"/>
                <a:gd name="T25" fmla="*/ 0 h 1040"/>
                <a:gd name="T26" fmla="*/ 1 w 757"/>
                <a:gd name="T27" fmla="*/ 0 h 1040"/>
                <a:gd name="T28" fmla="*/ 1 w 757"/>
                <a:gd name="T29" fmla="*/ 0 h 1040"/>
                <a:gd name="T30" fmla="*/ 1 w 757"/>
                <a:gd name="T31" fmla="*/ 0 h 1040"/>
                <a:gd name="T32" fmla="*/ 1 w 757"/>
                <a:gd name="T33" fmla="*/ 0 h 1040"/>
                <a:gd name="T34" fmla="*/ 1 w 757"/>
                <a:gd name="T35" fmla="*/ 0 h 1040"/>
                <a:gd name="T36" fmla="*/ 1 w 757"/>
                <a:gd name="T37" fmla="*/ 0 h 1040"/>
                <a:gd name="T38" fmla="*/ 1 w 757"/>
                <a:gd name="T39" fmla="*/ 0 h 1040"/>
                <a:gd name="T40" fmla="*/ 1 w 757"/>
                <a:gd name="T41" fmla="*/ 0 h 1040"/>
                <a:gd name="T42" fmla="*/ 1 w 757"/>
                <a:gd name="T43" fmla="*/ 0 h 1040"/>
                <a:gd name="T44" fmla="*/ 1 w 757"/>
                <a:gd name="T45" fmla="*/ 0 h 1040"/>
                <a:gd name="T46" fmla="*/ 1 w 757"/>
                <a:gd name="T47" fmla="*/ 0 h 1040"/>
                <a:gd name="T48" fmla="*/ 1 w 757"/>
                <a:gd name="T49" fmla="*/ 0 h 1040"/>
                <a:gd name="T50" fmla="*/ 1 w 757"/>
                <a:gd name="T51" fmla="*/ 0 h 1040"/>
                <a:gd name="T52" fmla="*/ 1 w 757"/>
                <a:gd name="T53" fmla="*/ 0 h 1040"/>
                <a:gd name="T54" fmla="*/ 1 w 757"/>
                <a:gd name="T55" fmla="*/ 0 h 1040"/>
                <a:gd name="T56" fmla="*/ 1 w 757"/>
                <a:gd name="T57" fmla="*/ 0 h 1040"/>
                <a:gd name="T58" fmla="*/ 1 w 757"/>
                <a:gd name="T59" fmla="*/ 0 h 1040"/>
                <a:gd name="T60" fmla="*/ 1 w 757"/>
                <a:gd name="T61" fmla="*/ 0 h 1040"/>
                <a:gd name="T62" fmla="*/ 1 w 757"/>
                <a:gd name="T63" fmla="*/ 0 h 1040"/>
                <a:gd name="T64" fmla="*/ 1 w 757"/>
                <a:gd name="T65" fmla="*/ 0 h 1040"/>
                <a:gd name="T66" fmla="*/ 1 w 757"/>
                <a:gd name="T67" fmla="*/ 0 h 1040"/>
                <a:gd name="T68" fmla="*/ 1 w 757"/>
                <a:gd name="T69" fmla="*/ 0 h 1040"/>
                <a:gd name="T70" fmla="*/ 1 w 757"/>
                <a:gd name="T71" fmla="*/ 0 h 1040"/>
                <a:gd name="T72" fmla="*/ 1 w 757"/>
                <a:gd name="T73" fmla="*/ 0 h 1040"/>
                <a:gd name="T74" fmla="*/ 1 w 757"/>
                <a:gd name="T75" fmla="*/ 0 h 1040"/>
                <a:gd name="T76" fmla="*/ 1 w 757"/>
                <a:gd name="T77" fmla="*/ 0 h 1040"/>
                <a:gd name="T78" fmla="*/ 1 w 757"/>
                <a:gd name="T79" fmla="*/ 0 h 1040"/>
                <a:gd name="T80" fmla="*/ 1 w 757"/>
                <a:gd name="T81" fmla="*/ 0 h 1040"/>
                <a:gd name="T82" fmla="*/ 1 w 757"/>
                <a:gd name="T83" fmla="*/ 0 h 1040"/>
                <a:gd name="T84" fmla="*/ 1 w 757"/>
                <a:gd name="T85" fmla="*/ 0 h 1040"/>
                <a:gd name="T86" fmla="*/ 1 w 757"/>
                <a:gd name="T87" fmla="*/ 0 h 1040"/>
                <a:gd name="T88" fmla="*/ 1 w 757"/>
                <a:gd name="T89" fmla="*/ 0 h 1040"/>
                <a:gd name="T90" fmla="*/ 1 w 757"/>
                <a:gd name="T91" fmla="*/ 0 h 1040"/>
                <a:gd name="T92" fmla="*/ 1 w 757"/>
                <a:gd name="T93" fmla="*/ 0 h 1040"/>
                <a:gd name="T94" fmla="*/ 1 w 757"/>
                <a:gd name="T95" fmla="*/ 0 h 104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57"/>
                <a:gd name="T145" fmla="*/ 0 h 1040"/>
                <a:gd name="T146" fmla="*/ 757 w 757"/>
                <a:gd name="T147" fmla="*/ 1040 h 104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57" h="1040">
                  <a:moveTo>
                    <a:pt x="25" y="347"/>
                  </a:moveTo>
                  <a:lnTo>
                    <a:pt x="14" y="329"/>
                  </a:lnTo>
                  <a:lnTo>
                    <a:pt x="0" y="314"/>
                  </a:lnTo>
                  <a:lnTo>
                    <a:pt x="25" y="306"/>
                  </a:lnTo>
                  <a:lnTo>
                    <a:pt x="84" y="281"/>
                  </a:lnTo>
                  <a:lnTo>
                    <a:pt x="99" y="263"/>
                  </a:lnTo>
                  <a:lnTo>
                    <a:pt x="74" y="253"/>
                  </a:lnTo>
                  <a:lnTo>
                    <a:pt x="51" y="238"/>
                  </a:lnTo>
                  <a:lnTo>
                    <a:pt x="41" y="214"/>
                  </a:lnTo>
                  <a:lnTo>
                    <a:pt x="25" y="203"/>
                  </a:lnTo>
                  <a:lnTo>
                    <a:pt x="25" y="189"/>
                  </a:lnTo>
                  <a:lnTo>
                    <a:pt x="39" y="187"/>
                  </a:lnTo>
                  <a:lnTo>
                    <a:pt x="66" y="187"/>
                  </a:lnTo>
                  <a:lnTo>
                    <a:pt x="76" y="179"/>
                  </a:lnTo>
                  <a:lnTo>
                    <a:pt x="78" y="162"/>
                  </a:lnTo>
                  <a:lnTo>
                    <a:pt x="62" y="138"/>
                  </a:lnTo>
                  <a:lnTo>
                    <a:pt x="66" y="119"/>
                  </a:lnTo>
                  <a:lnTo>
                    <a:pt x="78" y="109"/>
                  </a:lnTo>
                  <a:lnTo>
                    <a:pt x="92" y="101"/>
                  </a:lnTo>
                  <a:lnTo>
                    <a:pt x="125" y="99"/>
                  </a:lnTo>
                  <a:lnTo>
                    <a:pt x="136" y="92"/>
                  </a:lnTo>
                  <a:lnTo>
                    <a:pt x="150" y="94"/>
                  </a:lnTo>
                  <a:lnTo>
                    <a:pt x="162" y="109"/>
                  </a:lnTo>
                  <a:lnTo>
                    <a:pt x="177" y="125"/>
                  </a:lnTo>
                  <a:lnTo>
                    <a:pt x="185" y="150"/>
                  </a:lnTo>
                  <a:lnTo>
                    <a:pt x="191" y="177"/>
                  </a:lnTo>
                  <a:lnTo>
                    <a:pt x="207" y="177"/>
                  </a:lnTo>
                  <a:lnTo>
                    <a:pt x="218" y="162"/>
                  </a:lnTo>
                  <a:lnTo>
                    <a:pt x="234" y="158"/>
                  </a:lnTo>
                  <a:lnTo>
                    <a:pt x="261" y="152"/>
                  </a:lnTo>
                  <a:lnTo>
                    <a:pt x="294" y="152"/>
                  </a:lnTo>
                  <a:lnTo>
                    <a:pt x="302" y="136"/>
                  </a:lnTo>
                  <a:lnTo>
                    <a:pt x="325" y="125"/>
                  </a:lnTo>
                  <a:lnTo>
                    <a:pt x="327" y="125"/>
                  </a:lnTo>
                  <a:lnTo>
                    <a:pt x="353" y="144"/>
                  </a:lnTo>
                  <a:lnTo>
                    <a:pt x="380" y="160"/>
                  </a:lnTo>
                  <a:lnTo>
                    <a:pt x="401" y="170"/>
                  </a:lnTo>
                  <a:lnTo>
                    <a:pt x="429" y="177"/>
                  </a:lnTo>
                  <a:lnTo>
                    <a:pt x="446" y="162"/>
                  </a:lnTo>
                  <a:lnTo>
                    <a:pt x="460" y="152"/>
                  </a:lnTo>
                  <a:lnTo>
                    <a:pt x="456" y="146"/>
                  </a:lnTo>
                  <a:lnTo>
                    <a:pt x="468" y="94"/>
                  </a:lnTo>
                  <a:lnTo>
                    <a:pt x="495" y="74"/>
                  </a:lnTo>
                  <a:lnTo>
                    <a:pt x="520" y="60"/>
                  </a:lnTo>
                  <a:lnTo>
                    <a:pt x="512" y="49"/>
                  </a:lnTo>
                  <a:lnTo>
                    <a:pt x="485" y="41"/>
                  </a:lnTo>
                  <a:lnTo>
                    <a:pt x="495" y="18"/>
                  </a:lnTo>
                  <a:lnTo>
                    <a:pt x="522" y="23"/>
                  </a:lnTo>
                  <a:lnTo>
                    <a:pt x="536" y="31"/>
                  </a:lnTo>
                  <a:lnTo>
                    <a:pt x="549" y="43"/>
                  </a:lnTo>
                  <a:lnTo>
                    <a:pt x="563" y="74"/>
                  </a:lnTo>
                  <a:lnTo>
                    <a:pt x="577" y="60"/>
                  </a:lnTo>
                  <a:lnTo>
                    <a:pt x="596" y="41"/>
                  </a:lnTo>
                  <a:lnTo>
                    <a:pt x="604" y="45"/>
                  </a:lnTo>
                  <a:lnTo>
                    <a:pt x="620" y="57"/>
                  </a:lnTo>
                  <a:lnTo>
                    <a:pt x="639" y="53"/>
                  </a:lnTo>
                  <a:lnTo>
                    <a:pt x="649" y="60"/>
                  </a:lnTo>
                  <a:lnTo>
                    <a:pt x="674" y="60"/>
                  </a:lnTo>
                  <a:lnTo>
                    <a:pt x="688" y="41"/>
                  </a:lnTo>
                  <a:lnTo>
                    <a:pt x="686" y="23"/>
                  </a:lnTo>
                  <a:lnTo>
                    <a:pt x="686" y="0"/>
                  </a:lnTo>
                  <a:lnTo>
                    <a:pt x="707" y="16"/>
                  </a:lnTo>
                  <a:lnTo>
                    <a:pt x="731" y="57"/>
                  </a:lnTo>
                  <a:lnTo>
                    <a:pt x="742" y="84"/>
                  </a:lnTo>
                  <a:lnTo>
                    <a:pt x="756" y="125"/>
                  </a:lnTo>
                  <a:lnTo>
                    <a:pt x="754" y="162"/>
                  </a:lnTo>
                  <a:lnTo>
                    <a:pt x="756" y="187"/>
                  </a:lnTo>
                  <a:lnTo>
                    <a:pt x="756" y="228"/>
                  </a:lnTo>
                  <a:lnTo>
                    <a:pt x="742" y="263"/>
                  </a:lnTo>
                  <a:lnTo>
                    <a:pt x="742" y="269"/>
                  </a:lnTo>
                  <a:lnTo>
                    <a:pt x="756" y="259"/>
                  </a:lnTo>
                  <a:lnTo>
                    <a:pt x="742" y="302"/>
                  </a:lnTo>
                  <a:lnTo>
                    <a:pt x="729" y="320"/>
                  </a:lnTo>
                  <a:lnTo>
                    <a:pt x="713" y="341"/>
                  </a:lnTo>
                  <a:lnTo>
                    <a:pt x="680" y="310"/>
                  </a:lnTo>
                  <a:lnTo>
                    <a:pt x="653" y="335"/>
                  </a:lnTo>
                  <a:lnTo>
                    <a:pt x="629" y="347"/>
                  </a:lnTo>
                  <a:lnTo>
                    <a:pt x="629" y="407"/>
                  </a:lnTo>
                  <a:lnTo>
                    <a:pt x="649" y="423"/>
                  </a:lnTo>
                  <a:lnTo>
                    <a:pt x="666" y="433"/>
                  </a:lnTo>
                  <a:lnTo>
                    <a:pt x="680" y="448"/>
                  </a:lnTo>
                  <a:lnTo>
                    <a:pt x="686" y="464"/>
                  </a:lnTo>
                  <a:lnTo>
                    <a:pt x="686" y="501"/>
                  </a:lnTo>
                  <a:lnTo>
                    <a:pt x="674" y="554"/>
                  </a:lnTo>
                  <a:lnTo>
                    <a:pt x="678" y="581"/>
                  </a:lnTo>
                  <a:lnTo>
                    <a:pt x="688" y="581"/>
                  </a:lnTo>
                  <a:lnTo>
                    <a:pt x="698" y="591"/>
                  </a:lnTo>
                  <a:lnTo>
                    <a:pt x="674" y="643"/>
                  </a:lnTo>
                  <a:lnTo>
                    <a:pt x="662" y="700"/>
                  </a:lnTo>
                  <a:lnTo>
                    <a:pt x="622" y="760"/>
                  </a:lnTo>
                  <a:lnTo>
                    <a:pt x="604" y="786"/>
                  </a:lnTo>
                  <a:lnTo>
                    <a:pt x="604" y="819"/>
                  </a:lnTo>
                  <a:lnTo>
                    <a:pt x="596" y="834"/>
                  </a:lnTo>
                  <a:lnTo>
                    <a:pt x="588" y="834"/>
                  </a:lnTo>
                  <a:lnTo>
                    <a:pt x="530" y="813"/>
                  </a:lnTo>
                  <a:lnTo>
                    <a:pt x="485" y="793"/>
                  </a:lnTo>
                  <a:lnTo>
                    <a:pt x="454" y="788"/>
                  </a:lnTo>
                  <a:lnTo>
                    <a:pt x="571" y="850"/>
                  </a:lnTo>
                  <a:lnTo>
                    <a:pt x="596" y="862"/>
                  </a:lnTo>
                  <a:lnTo>
                    <a:pt x="596" y="869"/>
                  </a:lnTo>
                  <a:lnTo>
                    <a:pt x="581" y="895"/>
                  </a:lnTo>
                  <a:lnTo>
                    <a:pt x="557" y="922"/>
                  </a:lnTo>
                  <a:lnTo>
                    <a:pt x="546" y="945"/>
                  </a:lnTo>
                  <a:lnTo>
                    <a:pt x="540" y="957"/>
                  </a:lnTo>
                  <a:lnTo>
                    <a:pt x="540" y="973"/>
                  </a:lnTo>
                  <a:lnTo>
                    <a:pt x="503" y="1012"/>
                  </a:lnTo>
                  <a:lnTo>
                    <a:pt x="493" y="1023"/>
                  </a:lnTo>
                  <a:lnTo>
                    <a:pt x="452" y="1039"/>
                  </a:lnTo>
                  <a:lnTo>
                    <a:pt x="417" y="1021"/>
                  </a:lnTo>
                  <a:lnTo>
                    <a:pt x="392" y="1021"/>
                  </a:lnTo>
                  <a:lnTo>
                    <a:pt x="376" y="986"/>
                  </a:lnTo>
                  <a:lnTo>
                    <a:pt x="353" y="957"/>
                  </a:lnTo>
                  <a:lnTo>
                    <a:pt x="312" y="963"/>
                  </a:lnTo>
                  <a:lnTo>
                    <a:pt x="279" y="963"/>
                  </a:lnTo>
                  <a:lnTo>
                    <a:pt x="259" y="949"/>
                  </a:lnTo>
                  <a:lnTo>
                    <a:pt x="224" y="945"/>
                  </a:lnTo>
                  <a:lnTo>
                    <a:pt x="218" y="945"/>
                  </a:lnTo>
                  <a:lnTo>
                    <a:pt x="236" y="930"/>
                  </a:lnTo>
                  <a:lnTo>
                    <a:pt x="271" y="895"/>
                  </a:lnTo>
                  <a:lnTo>
                    <a:pt x="288" y="881"/>
                  </a:lnTo>
                  <a:lnTo>
                    <a:pt x="294" y="871"/>
                  </a:lnTo>
                  <a:lnTo>
                    <a:pt x="286" y="834"/>
                  </a:lnTo>
                  <a:lnTo>
                    <a:pt x="296" y="817"/>
                  </a:lnTo>
                  <a:lnTo>
                    <a:pt x="320" y="819"/>
                  </a:lnTo>
                  <a:lnTo>
                    <a:pt x="364" y="805"/>
                  </a:lnTo>
                  <a:lnTo>
                    <a:pt x="372" y="793"/>
                  </a:lnTo>
                  <a:lnTo>
                    <a:pt x="351" y="778"/>
                  </a:lnTo>
                  <a:lnTo>
                    <a:pt x="335" y="770"/>
                  </a:lnTo>
                  <a:lnTo>
                    <a:pt x="325" y="766"/>
                  </a:lnTo>
                  <a:lnTo>
                    <a:pt x="308" y="770"/>
                  </a:lnTo>
                  <a:lnTo>
                    <a:pt x="294" y="766"/>
                  </a:lnTo>
                  <a:lnTo>
                    <a:pt x="269" y="749"/>
                  </a:lnTo>
                  <a:lnTo>
                    <a:pt x="261" y="745"/>
                  </a:lnTo>
                  <a:lnTo>
                    <a:pt x="244" y="741"/>
                  </a:lnTo>
                  <a:lnTo>
                    <a:pt x="234" y="741"/>
                  </a:lnTo>
                  <a:lnTo>
                    <a:pt x="224" y="737"/>
                  </a:lnTo>
                  <a:lnTo>
                    <a:pt x="218" y="733"/>
                  </a:lnTo>
                  <a:lnTo>
                    <a:pt x="205" y="715"/>
                  </a:lnTo>
                  <a:lnTo>
                    <a:pt x="220" y="690"/>
                  </a:lnTo>
                  <a:lnTo>
                    <a:pt x="265" y="688"/>
                  </a:lnTo>
                  <a:lnTo>
                    <a:pt x="286" y="680"/>
                  </a:lnTo>
                  <a:lnTo>
                    <a:pt x="281" y="659"/>
                  </a:lnTo>
                  <a:lnTo>
                    <a:pt x="294" y="647"/>
                  </a:lnTo>
                  <a:lnTo>
                    <a:pt x="302" y="634"/>
                  </a:lnTo>
                  <a:lnTo>
                    <a:pt x="284" y="616"/>
                  </a:lnTo>
                  <a:lnTo>
                    <a:pt x="271" y="602"/>
                  </a:lnTo>
                  <a:lnTo>
                    <a:pt x="255" y="593"/>
                  </a:lnTo>
                  <a:lnTo>
                    <a:pt x="238" y="602"/>
                  </a:lnTo>
                  <a:lnTo>
                    <a:pt x="228" y="585"/>
                  </a:lnTo>
                  <a:lnTo>
                    <a:pt x="212" y="575"/>
                  </a:lnTo>
                  <a:lnTo>
                    <a:pt x="195" y="565"/>
                  </a:lnTo>
                  <a:lnTo>
                    <a:pt x="183" y="554"/>
                  </a:lnTo>
                  <a:lnTo>
                    <a:pt x="168" y="542"/>
                  </a:lnTo>
                  <a:lnTo>
                    <a:pt x="171" y="524"/>
                  </a:lnTo>
                  <a:lnTo>
                    <a:pt x="181" y="507"/>
                  </a:lnTo>
                  <a:lnTo>
                    <a:pt x="203" y="505"/>
                  </a:lnTo>
                  <a:lnTo>
                    <a:pt x="222" y="507"/>
                  </a:lnTo>
                  <a:lnTo>
                    <a:pt x="234" y="505"/>
                  </a:lnTo>
                  <a:lnTo>
                    <a:pt x="242" y="497"/>
                  </a:lnTo>
                  <a:lnTo>
                    <a:pt x="240" y="480"/>
                  </a:lnTo>
                  <a:lnTo>
                    <a:pt x="242" y="472"/>
                  </a:lnTo>
                  <a:lnTo>
                    <a:pt x="251" y="462"/>
                  </a:lnTo>
                  <a:lnTo>
                    <a:pt x="281" y="448"/>
                  </a:lnTo>
                  <a:lnTo>
                    <a:pt x="308" y="435"/>
                  </a:lnTo>
                  <a:lnTo>
                    <a:pt x="327" y="423"/>
                  </a:lnTo>
                  <a:lnTo>
                    <a:pt x="329" y="413"/>
                  </a:lnTo>
                  <a:lnTo>
                    <a:pt x="325" y="407"/>
                  </a:lnTo>
                  <a:lnTo>
                    <a:pt x="310" y="396"/>
                  </a:lnTo>
                  <a:lnTo>
                    <a:pt x="288" y="396"/>
                  </a:lnTo>
                  <a:lnTo>
                    <a:pt x="279" y="382"/>
                  </a:lnTo>
                  <a:lnTo>
                    <a:pt x="275" y="363"/>
                  </a:lnTo>
                  <a:lnTo>
                    <a:pt x="284" y="341"/>
                  </a:lnTo>
                  <a:lnTo>
                    <a:pt x="294" y="329"/>
                  </a:lnTo>
                  <a:lnTo>
                    <a:pt x="294" y="320"/>
                  </a:lnTo>
                  <a:lnTo>
                    <a:pt x="275" y="314"/>
                  </a:lnTo>
                  <a:lnTo>
                    <a:pt x="259" y="306"/>
                  </a:lnTo>
                  <a:lnTo>
                    <a:pt x="247" y="290"/>
                  </a:lnTo>
                  <a:lnTo>
                    <a:pt x="234" y="279"/>
                  </a:lnTo>
                  <a:lnTo>
                    <a:pt x="222" y="275"/>
                  </a:lnTo>
                  <a:lnTo>
                    <a:pt x="207" y="287"/>
                  </a:lnTo>
                  <a:lnTo>
                    <a:pt x="189" y="300"/>
                  </a:lnTo>
                  <a:lnTo>
                    <a:pt x="179" y="331"/>
                  </a:lnTo>
                  <a:lnTo>
                    <a:pt x="177" y="345"/>
                  </a:lnTo>
                  <a:lnTo>
                    <a:pt x="158" y="345"/>
                  </a:lnTo>
                  <a:lnTo>
                    <a:pt x="136" y="326"/>
                  </a:lnTo>
                  <a:lnTo>
                    <a:pt x="123" y="337"/>
                  </a:lnTo>
                  <a:lnTo>
                    <a:pt x="113" y="345"/>
                  </a:lnTo>
                  <a:lnTo>
                    <a:pt x="92" y="359"/>
                  </a:lnTo>
                  <a:lnTo>
                    <a:pt x="70" y="343"/>
                  </a:lnTo>
                  <a:lnTo>
                    <a:pt x="51" y="329"/>
                  </a:lnTo>
                  <a:lnTo>
                    <a:pt x="35" y="337"/>
                  </a:lnTo>
                  <a:lnTo>
                    <a:pt x="23" y="337"/>
                  </a:lnTo>
                  <a:lnTo>
                    <a:pt x="16" y="341"/>
                  </a:lnTo>
                  <a:lnTo>
                    <a:pt x="25" y="347"/>
                  </a:lnTo>
                </a:path>
              </a:pathLst>
            </a:custGeom>
            <a:solidFill>
              <a:srgbClr val="6699FF"/>
            </a:solidFill>
            <a:ln w="12600">
              <a:solidFill>
                <a:srgbClr val="6699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en-US">
                <a:solidFill>
                  <a:prstClr val="white"/>
                </a:solidFill>
                <a:latin typeface="Book Antiqua" pitchFamily="18" charset="0"/>
                <a:cs typeface="Arial" charset="0"/>
              </a:endParaRPr>
            </a:p>
          </p:txBody>
        </p:sp>
        <p:sp>
          <p:nvSpPr>
            <p:cNvPr id="101414" name="AutoShape 38"/>
            <p:cNvSpPr>
              <a:spLocks noChangeArrowheads="1"/>
            </p:cNvSpPr>
            <p:nvPr/>
          </p:nvSpPr>
          <p:spPr bwMode="auto">
            <a:xfrm>
              <a:off x="2804" y="2311"/>
              <a:ext cx="55" cy="64"/>
            </a:xfrm>
            <a:custGeom>
              <a:avLst/>
              <a:gdLst>
                <a:gd name="T0" fmla="*/ 1 w 81"/>
                <a:gd name="T1" fmla="*/ 0 h 133"/>
                <a:gd name="T2" fmla="*/ 1 w 81"/>
                <a:gd name="T3" fmla="*/ 0 h 133"/>
                <a:gd name="T4" fmla="*/ 1 w 81"/>
                <a:gd name="T5" fmla="*/ 0 h 133"/>
                <a:gd name="T6" fmla="*/ 1 w 81"/>
                <a:gd name="T7" fmla="*/ 0 h 133"/>
                <a:gd name="T8" fmla="*/ 1 w 81"/>
                <a:gd name="T9" fmla="*/ 0 h 133"/>
                <a:gd name="T10" fmla="*/ 1 w 81"/>
                <a:gd name="T11" fmla="*/ 0 h 133"/>
                <a:gd name="T12" fmla="*/ 0 w 81"/>
                <a:gd name="T13" fmla="*/ 0 h 133"/>
                <a:gd name="T14" fmla="*/ 0 w 81"/>
                <a:gd name="T15" fmla="*/ 0 h 133"/>
                <a:gd name="T16" fmla="*/ 1 w 81"/>
                <a:gd name="T17" fmla="*/ 0 h 133"/>
                <a:gd name="T18" fmla="*/ 1 w 81"/>
                <a:gd name="T19" fmla="*/ 0 h 133"/>
                <a:gd name="T20" fmla="*/ 1 w 81"/>
                <a:gd name="T21" fmla="*/ 0 h 133"/>
                <a:gd name="T22" fmla="*/ 1 w 81"/>
                <a:gd name="T23" fmla="*/ 0 h 133"/>
                <a:gd name="T24" fmla="*/ 1 w 81"/>
                <a:gd name="T25" fmla="*/ 0 h 133"/>
                <a:gd name="T26" fmla="*/ 1 w 81"/>
                <a:gd name="T27" fmla="*/ 0 h 133"/>
                <a:gd name="T28" fmla="*/ 1 w 81"/>
                <a:gd name="T29" fmla="*/ 0 h 133"/>
                <a:gd name="T30" fmla="*/ 1 w 81"/>
                <a:gd name="T31" fmla="*/ 0 h 133"/>
                <a:gd name="T32" fmla="*/ 1 w 81"/>
                <a:gd name="T33" fmla="*/ 0 h 133"/>
                <a:gd name="T34" fmla="*/ 1 w 81"/>
                <a:gd name="T35" fmla="*/ 0 h 133"/>
                <a:gd name="T36" fmla="*/ 1 w 81"/>
                <a:gd name="T37" fmla="*/ 0 h 133"/>
                <a:gd name="T38" fmla="*/ 1 w 81"/>
                <a:gd name="T39" fmla="*/ 0 h 133"/>
                <a:gd name="T40" fmla="*/ 1 w 81"/>
                <a:gd name="T41" fmla="*/ 0 h 13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1"/>
                <a:gd name="T64" fmla="*/ 0 h 133"/>
                <a:gd name="T65" fmla="*/ 81 w 81"/>
                <a:gd name="T66" fmla="*/ 133 h 13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1" h="133">
                  <a:moveTo>
                    <a:pt x="59" y="25"/>
                  </a:moveTo>
                  <a:lnTo>
                    <a:pt x="51" y="14"/>
                  </a:lnTo>
                  <a:lnTo>
                    <a:pt x="35" y="0"/>
                  </a:lnTo>
                  <a:lnTo>
                    <a:pt x="21" y="12"/>
                  </a:lnTo>
                  <a:lnTo>
                    <a:pt x="8" y="27"/>
                  </a:lnTo>
                  <a:lnTo>
                    <a:pt x="4" y="39"/>
                  </a:lnTo>
                  <a:lnTo>
                    <a:pt x="0" y="50"/>
                  </a:lnTo>
                  <a:lnTo>
                    <a:pt x="0" y="68"/>
                  </a:lnTo>
                  <a:lnTo>
                    <a:pt x="4" y="89"/>
                  </a:lnTo>
                  <a:lnTo>
                    <a:pt x="12" y="97"/>
                  </a:lnTo>
                  <a:lnTo>
                    <a:pt x="29" y="109"/>
                  </a:lnTo>
                  <a:lnTo>
                    <a:pt x="43" y="120"/>
                  </a:lnTo>
                  <a:lnTo>
                    <a:pt x="55" y="130"/>
                  </a:lnTo>
                  <a:lnTo>
                    <a:pt x="59" y="132"/>
                  </a:lnTo>
                  <a:lnTo>
                    <a:pt x="64" y="120"/>
                  </a:lnTo>
                  <a:lnTo>
                    <a:pt x="76" y="103"/>
                  </a:lnTo>
                  <a:lnTo>
                    <a:pt x="78" y="83"/>
                  </a:lnTo>
                  <a:lnTo>
                    <a:pt x="80" y="68"/>
                  </a:lnTo>
                  <a:lnTo>
                    <a:pt x="76" y="56"/>
                  </a:lnTo>
                  <a:lnTo>
                    <a:pt x="68" y="39"/>
                  </a:lnTo>
                  <a:lnTo>
                    <a:pt x="59" y="25"/>
                  </a:lnTo>
                </a:path>
              </a:pathLst>
            </a:custGeom>
            <a:solidFill>
              <a:srgbClr val="6699FF"/>
            </a:solidFill>
            <a:ln w="12600">
              <a:solidFill>
                <a:srgbClr val="6699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en-US">
                <a:solidFill>
                  <a:prstClr val="white"/>
                </a:solidFill>
                <a:latin typeface="Book Antiqua" pitchFamily="18" charset="0"/>
                <a:cs typeface="Arial" charset="0"/>
              </a:endParaRPr>
            </a:p>
          </p:txBody>
        </p:sp>
        <p:sp>
          <p:nvSpPr>
            <p:cNvPr id="101415" name="AutoShape 39"/>
            <p:cNvSpPr>
              <a:spLocks noChangeArrowheads="1"/>
            </p:cNvSpPr>
            <p:nvPr/>
          </p:nvSpPr>
          <p:spPr bwMode="auto">
            <a:xfrm>
              <a:off x="1987" y="2447"/>
              <a:ext cx="635" cy="318"/>
            </a:xfrm>
            <a:custGeom>
              <a:avLst/>
              <a:gdLst>
                <a:gd name="T0" fmla="*/ 1 w 942"/>
                <a:gd name="T1" fmla="*/ 0 h 649"/>
                <a:gd name="T2" fmla="*/ 1 w 942"/>
                <a:gd name="T3" fmla="*/ 0 h 649"/>
                <a:gd name="T4" fmla="*/ 1 w 942"/>
                <a:gd name="T5" fmla="*/ 0 h 649"/>
                <a:gd name="T6" fmla="*/ 1 w 942"/>
                <a:gd name="T7" fmla="*/ 0 h 649"/>
                <a:gd name="T8" fmla="*/ 1 w 942"/>
                <a:gd name="T9" fmla="*/ 0 h 649"/>
                <a:gd name="T10" fmla="*/ 1 w 942"/>
                <a:gd name="T11" fmla="*/ 0 h 649"/>
                <a:gd name="T12" fmla="*/ 1 w 942"/>
                <a:gd name="T13" fmla="*/ 0 h 649"/>
                <a:gd name="T14" fmla="*/ 1 w 942"/>
                <a:gd name="T15" fmla="*/ 0 h 649"/>
                <a:gd name="T16" fmla="*/ 1 w 942"/>
                <a:gd name="T17" fmla="*/ 0 h 649"/>
                <a:gd name="T18" fmla="*/ 1 w 942"/>
                <a:gd name="T19" fmla="*/ 0 h 649"/>
                <a:gd name="T20" fmla="*/ 1 w 942"/>
                <a:gd name="T21" fmla="*/ 0 h 649"/>
                <a:gd name="T22" fmla="*/ 1 w 942"/>
                <a:gd name="T23" fmla="*/ 0 h 649"/>
                <a:gd name="T24" fmla="*/ 1 w 942"/>
                <a:gd name="T25" fmla="*/ 0 h 649"/>
                <a:gd name="T26" fmla="*/ 1 w 942"/>
                <a:gd name="T27" fmla="*/ 0 h 649"/>
                <a:gd name="T28" fmla="*/ 1 w 942"/>
                <a:gd name="T29" fmla="*/ 0 h 649"/>
                <a:gd name="T30" fmla="*/ 1 w 942"/>
                <a:gd name="T31" fmla="*/ 0 h 649"/>
                <a:gd name="T32" fmla="*/ 1 w 942"/>
                <a:gd name="T33" fmla="*/ 0 h 649"/>
                <a:gd name="T34" fmla="*/ 1 w 942"/>
                <a:gd name="T35" fmla="*/ 0 h 649"/>
                <a:gd name="T36" fmla="*/ 1 w 942"/>
                <a:gd name="T37" fmla="*/ 0 h 649"/>
                <a:gd name="T38" fmla="*/ 1 w 942"/>
                <a:gd name="T39" fmla="*/ 0 h 649"/>
                <a:gd name="T40" fmla="*/ 1 w 942"/>
                <a:gd name="T41" fmla="*/ 0 h 649"/>
                <a:gd name="T42" fmla="*/ 1 w 942"/>
                <a:gd name="T43" fmla="*/ 0 h 649"/>
                <a:gd name="T44" fmla="*/ 1 w 942"/>
                <a:gd name="T45" fmla="*/ 0 h 649"/>
                <a:gd name="T46" fmla="*/ 1 w 942"/>
                <a:gd name="T47" fmla="*/ 0 h 649"/>
                <a:gd name="T48" fmla="*/ 1 w 942"/>
                <a:gd name="T49" fmla="*/ 0 h 649"/>
                <a:gd name="T50" fmla="*/ 1 w 942"/>
                <a:gd name="T51" fmla="*/ 0 h 649"/>
                <a:gd name="T52" fmla="*/ 1 w 942"/>
                <a:gd name="T53" fmla="*/ 0 h 649"/>
                <a:gd name="T54" fmla="*/ 1 w 942"/>
                <a:gd name="T55" fmla="*/ 0 h 649"/>
                <a:gd name="T56" fmla="*/ 1 w 942"/>
                <a:gd name="T57" fmla="*/ 0 h 649"/>
                <a:gd name="T58" fmla="*/ 1 w 942"/>
                <a:gd name="T59" fmla="*/ 0 h 649"/>
                <a:gd name="T60" fmla="*/ 1 w 942"/>
                <a:gd name="T61" fmla="*/ 0 h 649"/>
                <a:gd name="T62" fmla="*/ 1 w 942"/>
                <a:gd name="T63" fmla="*/ 0 h 649"/>
                <a:gd name="T64" fmla="*/ 1 w 942"/>
                <a:gd name="T65" fmla="*/ 0 h 649"/>
                <a:gd name="T66" fmla="*/ 1 w 942"/>
                <a:gd name="T67" fmla="*/ 0 h 649"/>
                <a:gd name="T68" fmla="*/ 1 w 942"/>
                <a:gd name="T69" fmla="*/ 0 h 649"/>
                <a:gd name="T70" fmla="*/ 1 w 942"/>
                <a:gd name="T71" fmla="*/ 0 h 649"/>
                <a:gd name="T72" fmla="*/ 1 w 942"/>
                <a:gd name="T73" fmla="*/ 0 h 649"/>
                <a:gd name="T74" fmla="*/ 1 w 942"/>
                <a:gd name="T75" fmla="*/ 0 h 649"/>
                <a:gd name="T76" fmla="*/ 1 w 942"/>
                <a:gd name="T77" fmla="*/ 0 h 649"/>
                <a:gd name="T78" fmla="*/ 1 w 942"/>
                <a:gd name="T79" fmla="*/ 0 h 649"/>
                <a:gd name="T80" fmla="*/ 1 w 942"/>
                <a:gd name="T81" fmla="*/ 0 h 649"/>
                <a:gd name="T82" fmla="*/ 1 w 942"/>
                <a:gd name="T83" fmla="*/ 0 h 649"/>
                <a:gd name="T84" fmla="*/ 1 w 942"/>
                <a:gd name="T85" fmla="*/ 0 h 649"/>
                <a:gd name="T86" fmla="*/ 1 w 942"/>
                <a:gd name="T87" fmla="*/ 0 h 649"/>
                <a:gd name="T88" fmla="*/ 1 w 942"/>
                <a:gd name="T89" fmla="*/ 0 h 649"/>
                <a:gd name="T90" fmla="*/ 1 w 942"/>
                <a:gd name="T91" fmla="*/ 0 h 649"/>
                <a:gd name="T92" fmla="*/ 1 w 942"/>
                <a:gd name="T93" fmla="*/ 0 h 649"/>
                <a:gd name="T94" fmla="*/ 1 w 942"/>
                <a:gd name="T95" fmla="*/ 0 h 649"/>
                <a:gd name="T96" fmla="*/ 1 w 942"/>
                <a:gd name="T97" fmla="*/ 0 h 649"/>
                <a:gd name="T98" fmla="*/ 1 w 942"/>
                <a:gd name="T99" fmla="*/ 0 h 649"/>
                <a:gd name="T100" fmla="*/ 1 w 942"/>
                <a:gd name="T101" fmla="*/ 0 h 649"/>
                <a:gd name="T102" fmla="*/ 1 w 942"/>
                <a:gd name="T103" fmla="*/ 0 h 649"/>
                <a:gd name="T104" fmla="*/ 1 w 942"/>
                <a:gd name="T105" fmla="*/ 0 h 64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942"/>
                <a:gd name="T160" fmla="*/ 0 h 649"/>
                <a:gd name="T161" fmla="*/ 942 w 942"/>
                <a:gd name="T162" fmla="*/ 649 h 649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942" h="649">
                  <a:moveTo>
                    <a:pt x="31" y="432"/>
                  </a:moveTo>
                  <a:lnTo>
                    <a:pt x="10" y="455"/>
                  </a:lnTo>
                  <a:lnTo>
                    <a:pt x="10" y="481"/>
                  </a:lnTo>
                  <a:lnTo>
                    <a:pt x="16" y="504"/>
                  </a:lnTo>
                  <a:lnTo>
                    <a:pt x="16" y="525"/>
                  </a:lnTo>
                  <a:lnTo>
                    <a:pt x="31" y="535"/>
                  </a:lnTo>
                  <a:lnTo>
                    <a:pt x="45" y="553"/>
                  </a:lnTo>
                  <a:lnTo>
                    <a:pt x="64" y="533"/>
                  </a:lnTo>
                  <a:lnTo>
                    <a:pt x="82" y="541"/>
                  </a:lnTo>
                  <a:lnTo>
                    <a:pt x="88" y="570"/>
                  </a:lnTo>
                  <a:lnTo>
                    <a:pt x="78" y="603"/>
                  </a:lnTo>
                  <a:lnTo>
                    <a:pt x="64" y="611"/>
                  </a:lnTo>
                  <a:lnTo>
                    <a:pt x="78" y="634"/>
                  </a:lnTo>
                  <a:lnTo>
                    <a:pt x="105" y="629"/>
                  </a:lnTo>
                  <a:lnTo>
                    <a:pt x="136" y="629"/>
                  </a:lnTo>
                  <a:lnTo>
                    <a:pt x="168" y="634"/>
                  </a:lnTo>
                  <a:lnTo>
                    <a:pt x="179" y="638"/>
                  </a:lnTo>
                  <a:lnTo>
                    <a:pt x="216" y="648"/>
                  </a:lnTo>
                  <a:lnTo>
                    <a:pt x="224" y="638"/>
                  </a:lnTo>
                  <a:lnTo>
                    <a:pt x="234" y="617"/>
                  </a:lnTo>
                  <a:lnTo>
                    <a:pt x="247" y="603"/>
                  </a:lnTo>
                  <a:lnTo>
                    <a:pt x="249" y="588"/>
                  </a:lnTo>
                  <a:lnTo>
                    <a:pt x="257" y="580"/>
                  </a:lnTo>
                  <a:lnTo>
                    <a:pt x="279" y="578"/>
                  </a:lnTo>
                  <a:lnTo>
                    <a:pt x="318" y="592"/>
                  </a:lnTo>
                  <a:lnTo>
                    <a:pt x="335" y="611"/>
                  </a:lnTo>
                  <a:lnTo>
                    <a:pt x="353" y="623"/>
                  </a:lnTo>
                  <a:lnTo>
                    <a:pt x="394" y="617"/>
                  </a:lnTo>
                  <a:lnTo>
                    <a:pt x="399" y="615"/>
                  </a:lnTo>
                  <a:lnTo>
                    <a:pt x="419" y="607"/>
                  </a:lnTo>
                  <a:lnTo>
                    <a:pt x="436" y="595"/>
                  </a:lnTo>
                  <a:lnTo>
                    <a:pt x="450" y="588"/>
                  </a:lnTo>
                  <a:lnTo>
                    <a:pt x="471" y="572"/>
                  </a:lnTo>
                  <a:lnTo>
                    <a:pt x="473" y="562"/>
                  </a:lnTo>
                  <a:lnTo>
                    <a:pt x="481" y="547"/>
                  </a:lnTo>
                  <a:lnTo>
                    <a:pt x="462" y="537"/>
                  </a:lnTo>
                  <a:lnTo>
                    <a:pt x="452" y="512"/>
                  </a:lnTo>
                  <a:lnTo>
                    <a:pt x="471" y="502"/>
                  </a:lnTo>
                  <a:lnTo>
                    <a:pt x="489" y="483"/>
                  </a:lnTo>
                  <a:lnTo>
                    <a:pt x="489" y="455"/>
                  </a:lnTo>
                  <a:lnTo>
                    <a:pt x="483" y="442"/>
                  </a:lnTo>
                  <a:lnTo>
                    <a:pt x="493" y="430"/>
                  </a:lnTo>
                  <a:lnTo>
                    <a:pt x="501" y="413"/>
                  </a:lnTo>
                  <a:lnTo>
                    <a:pt x="497" y="395"/>
                  </a:lnTo>
                  <a:lnTo>
                    <a:pt x="481" y="383"/>
                  </a:lnTo>
                  <a:lnTo>
                    <a:pt x="466" y="364"/>
                  </a:lnTo>
                  <a:lnTo>
                    <a:pt x="468" y="339"/>
                  </a:lnTo>
                  <a:lnTo>
                    <a:pt x="471" y="321"/>
                  </a:lnTo>
                  <a:lnTo>
                    <a:pt x="456" y="311"/>
                  </a:lnTo>
                  <a:lnTo>
                    <a:pt x="458" y="288"/>
                  </a:lnTo>
                  <a:lnTo>
                    <a:pt x="475" y="272"/>
                  </a:lnTo>
                  <a:lnTo>
                    <a:pt x="514" y="280"/>
                  </a:lnTo>
                  <a:lnTo>
                    <a:pt x="540" y="280"/>
                  </a:lnTo>
                  <a:lnTo>
                    <a:pt x="577" y="280"/>
                  </a:lnTo>
                  <a:lnTo>
                    <a:pt x="608" y="296"/>
                  </a:lnTo>
                  <a:lnTo>
                    <a:pt x="633" y="311"/>
                  </a:lnTo>
                  <a:lnTo>
                    <a:pt x="649" y="327"/>
                  </a:lnTo>
                  <a:lnTo>
                    <a:pt x="664" y="341"/>
                  </a:lnTo>
                  <a:lnTo>
                    <a:pt x="688" y="352"/>
                  </a:lnTo>
                  <a:lnTo>
                    <a:pt x="707" y="350"/>
                  </a:lnTo>
                  <a:lnTo>
                    <a:pt x="715" y="344"/>
                  </a:lnTo>
                  <a:lnTo>
                    <a:pt x="736" y="350"/>
                  </a:lnTo>
                  <a:lnTo>
                    <a:pt x="752" y="350"/>
                  </a:lnTo>
                  <a:lnTo>
                    <a:pt x="760" y="341"/>
                  </a:lnTo>
                  <a:lnTo>
                    <a:pt x="781" y="350"/>
                  </a:lnTo>
                  <a:lnTo>
                    <a:pt x="795" y="341"/>
                  </a:lnTo>
                  <a:lnTo>
                    <a:pt x="812" y="337"/>
                  </a:lnTo>
                  <a:lnTo>
                    <a:pt x="828" y="321"/>
                  </a:lnTo>
                  <a:lnTo>
                    <a:pt x="838" y="304"/>
                  </a:lnTo>
                  <a:lnTo>
                    <a:pt x="855" y="290"/>
                  </a:lnTo>
                  <a:lnTo>
                    <a:pt x="857" y="265"/>
                  </a:lnTo>
                  <a:lnTo>
                    <a:pt x="853" y="253"/>
                  </a:lnTo>
                  <a:lnTo>
                    <a:pt x="857" y="230"/>
                  </a:lnTo>
                  <a:lnTo>
                    <a:pt x="875" y="226"/>
                  </a:lnTo>
                  <a:lnTo>
                    <a:pt x="900" y="224"/>
                  </a:lnTo>
                  <a:lnTo>
                    <a:pt x="923" y="216"/>
                  </a:lnTo>
                  <a:lnTo>
                    <a:pt x="941" y="204"/>
                  </a:lnTo>
                  <a:lnTo>
                    <a:pt x="920" y="189"/>
                  </a:lnTo>
                  <a:lnTo>
                    <a:pt x="904" y="185"/>
                  </a:lnTo>
                  <a:lnTo>
                    <a:pt x="894" y="181"/>
                  </a:lnTo>
                  <a:lnTo>
                    <a:pt x="881" y="179"/>
                  </a:lnTo>
                  <a:lnTo>
                    <a:pt x="861" y="181"/>
                  </a:lnTo>
                  <a:lnTo>
                    <a:pt x="849" y="193"/>
                  </a:lnTo>
                  <a:lnTo>
                    <a:pt x="834" y="204"/>
                  </a:lnTo>
                  <a:lnTo>
                    <a:pt x="818" y="214"/>
                  </a:lnTo>
                  <a:lnTo>
                    <a:pt x="797" y="222"/>
                  </a:lnTo>
                  <a:lnTo>
                    <a:pt x="775" y="204"/>
                  </a:lnTo>
                  <a:lnTo>
                    <a:pt x="746" y="214"/>
                  </a:lnTo>
                  <a:lnTo>
                    <a:pt x="723" y="208"/>
                  </a:lnTo>
                  <a:lnTo>
                    <a:pt x="715" y="200"/>
                  </a:lnTo>
                  <a:lnTo>
                    <a:pt x="709" y="195"/>
                  </a:lnTo>
                  <a:lnTo>
                    <a:pt x="682" y="189"/>
                  </a:lnTo>
                  <a:lnTo>
                    <a:pt x="670" y="200"/>
                  </a:lnTo>
                  <a:lnTo>
                    <a:pt x="655" y="197"/>
                  </a:lnTo>
                  <a:lnTo>
                    <a:pt x="643" y="185"/>
                  </a:lnTo>
                  <a:lnTo>
                    <a:pt x="633" y="175"/>
                  </a:lnTo>
                  <a:lnTo>
                    <a:pt x="618" y="175"/>
                  </a:lnTo>
                  <a:lnTo>
                    <a:pt x="588" y="169"/>
                  </a:lnTo>
                  <a:lnTo>
                    <a:pt x="561" y="160"/>
                  </a:lnTo>
                  <a:lnTo>
                    <a:pt x="549" y="154"/>
                  </a:lnTo>
                  <a:lnTo>
                    <a:pt x="532" y="144"/>
                  </a:lnTo>
                  <a:lnTo>
                    <a:pt x="516" y="132"/>
                  </a:lnTo>
                  <a:lnTo>
                    <a:pt x="520" y="115"/>
                  </a:lnTo>
                  <a:lnTo>
                    <a:pt x="540" y="113"/>
                  </a:lnTo>
                  <a:lnTo>
                    <a:pt x="567" y="119"/>
                  </a:lnTo>
                  <a:lnTo>
                    <a:pt x="590" y="105"/>
                  </a:lnTo>
                  <a:lnTo>
                    <a:pt x="596" y="91"/>
                  </a:lnTo>
                  <a:lnTo>
                    <a:pt x="588" y="78"/>
                  </a:lnTo>
                  <a:lnTo>
                    <a:pt x="575" y="91"/>
                  </a:lnTo>
                  <a:lnTo>
                    <a:pt x="544" y="76"/>
                  </a:lnTo>
                  <a:lnTo>
                    <a:pt x="526" y="49"/>
                  </a:lnTo>
                  <a:lnTo>
                    <a:pt x="540" y="10"/>
                  </a:lnTo>
                  <a:lnTo>
                    <a:pt x="512" y="23"/>
                  </a:lnTo>
                  <a:lnTo>
                    <a:pt x="512" y="8"/>
                  </a:lnTo>
                  <a:lnTo>
                    <a:pt x="499" y="0"/>
                  </a:lnTo>
                  <a:lnTo>
                    <a:pt x="483" y="0"/>
                  </a:lnTo>
                  <a:lnTo>
                    <a:pt x="471" y="2"/>
                  </a:lnTo>
                  <a:lnTo>
                    <a:pt x="458" y="23"/>
                  </a:lnTo>
                  <a:lnTo>
                    <a:pt x="471" y="45"/>
                  </a:lnTo>
                  <a:lnTo>
                    <a:pt x="471" y="60"/>
                  </a:lnTo>
                  <a:lnTo>
                    <a:pt x="458" y="76"/>
                  </a:lnTo>
                  <a:lnTo>
                    <a:pt x="452" y="76"/>
                  </a:lnTo>
                  <a:lnTo>
                    <a:pt x="409" y="56"/>
                  </a:lnTo>
                  <a:lnTo>
                    <a:pt x="407" y="56"/>
                  </a:lnTo>
                  <a:lnTo>
                    <a:pt x="399" y="53"/>
                  </a:lnTo>
                  <a:lnTo>
                    <a:pt x="378" y="45"/>
                  </a:lnTo>
                  <a:lnTo>
                    <a:pt x="364" y="47"/>
                  </a:lnTo>
                  <a:lnTo>
                    <a:pt x="351" y="56"/>
                  </a:lnTo>
                  <a:lnTo>
                    <a:pt x="339" y="68"/>
                  </a:lnTo>
                  <a:lnTo>
                    <a:pt x="339" y="91"/>
                  </a:lnTo>
                  <a:lnTo>
                    <a:pt x="335" y="99"/>
                  </a:lnTo>
                  <a:lnTo>
                    <a:pt x="306" y="101"/>
                  </a:lnTo>
                  <a:lnTo>
                    <a:pt x="292" y="99"/>
                  </a:lnTo>
                  <a:lnTo>
                    <a:pt x="281" y="109"/>
                  </a:lnTo>
                  <a:lnTo>
                    <a:pt x="275" y="109"/>
                  </a:lnTo>
                  <a:lnTo>
                    <a:pt x="255" y="107"/>
                  </a:lnTo>
                  <a:lnTo>
                    <a:pt x="226" y="103"/>
                  </a:lnTo>
                  <a:lnTo>
                    <a:pt x="214" y="115"/>
                  </a:lnTo>
                  <a:lnTo>
                    <a:pt x="203" y="119"/>
                  </a:lnTo>
                  <a:lnTo>
                    <a:pt x="191" y="142"/>
                  </a:lnTo>
                  <a:lnTo>
                    <a:pt x="183" y="160"/>
                  </a:lnTo>
                  <a:lnTo>
                    <a:pt x="183" y="177"/>
                  </a:lnTo>
                  <a:lnTo>
                    <a:pt x="179" y="195"/>
                  </a:lnTo>
                  <a:lnTo>
                    <a:pt x="171" y="208"/>
                  </a:lnTo>
                  <a:lnTo>
                    <a:pt x="162" y="222"/>
                  </a:lnTo>
                  <a:lnTo>
                    <a:pt x="142" y="243"/>
                  </a:lnTo>
                  <a:lnTo>
                    <a:pt x="142" y="251"/>
                  </a:lnTo>
                  <a:lnTo>
                    <a:pt x="127" y="280"/>
                  </a:lnTo>
                  <a:lnTo>
                    <a:pt x="123" y="294"/>
                  </a:lnTo>
                  <a:lnTo>
                    <a:pt x="119" y="317"/>
                  </a:lnTo>
                  <a:lnTo>
                    <a:pt x="107" y="333"/>
                  </a:lnTo>
                  <a:lnTo>
                    <a:pt x="95" y="356"/>
                  </a:lnTo>
                  <a:lnTo>
                    <a:pt x="86" y="372"/>
                  </a:lnTo>
                  <a:lnTo>
                    <a:pt x="78" y="395"/>
                  </a:lnTo>
                  <a:lnTo>
                    <a:pt x="66" y="413"/>
                  </a:lnTo>
                  <a:lnTo>
                    <a:pt x="55" y="424"/>
                  </a:lnTo>
                  <a:lnTo>
                    <a:pt x="23" y="432"/>
                  </a:lnTo>
                  <a:lnTo>
                    <a:pt x="0" y="436"/>
                  </a:lnTo>
                  <a:lnTo>
                    <a:pt x="31" y="432"/>
                  </a:lnTo>
                </a:path>
              </a:pathLst>
            </a:custGeom>
            <a:solidFill>
              <a:srgbClr val="6699FF"/>
            </a:solidFill>
            <a:ln w="12600">
              <a:solidFill>
                <a:srgbClr val="6699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en-US">
                <a:solidFill>
                  <a:prstClr val="white"/>
                </a:solidFill>
                <a:latin typeface="Book Antiqua" pitchFamily="18" charset="0"/>
                <a:cs typeface="Arial" charset="0"/>
              </a:endParaRPr>
            </a:p>
          </p:txBody>
        </p:sp>
        <p:sp>
          <p:nvSpPr>
            <p:cNvPr id="101416" name="AutoShape 40"/>
            <p:cNvSpPr>
              <a:spLocks noChangeArrowheads="1"/>
            </p:cNvSpPr>
            <p:nvPr/>
          </p:nvSpPr>
          <p:spPr bwMode="auto">
            <a:xfrm>
              <a:off x="1997" y="2582"/>
              <a:ext cx="708" cy="490"/>
            </a:xfrm>
            <a:custGeom>
              <a:avLst/>
              <a:gdLst>
                <a:gd name="T0" fmla="*/ 1 w 1053"/>
                <a:gd name="T1" fmla="*/ 0 h 1001"/>
                <a:gd name="T2" fmla="*/ 1 w 1053"/>
                <a:gd name="T3" fmla="*/ 0 h 1001"/>
                <a:gd name="T4" fmla="*/ 1 w 1053"/>
                <a:gd name="T5" fmla="*/ 0 h 1001"/>
                <a:gd name="T6" fmla="*/ 1 w 1053"/>
                <a:gd name="T7" fmla="*/ 0 h 1001"/>
                <a:gd name="T8" fmla="*/ 1 w 1053"/>
                <a:gd name="T9" fmla="*/ 0 h 1001"/>
                <a:gd name="T10" fmla="*/ 1 w 1053"/>
                <a:gd name="T11" fmla="*/ 0 h 1001"/>
                <a:gd name="T12" fmla="*/ 1 w 1053"/>
                <a:gd name="T13" fmla="*/ 0 h 1001"/>
                <a:gd name="T14" fmla="*/ 1 w 1053"/>
                <a:gd name="T15" fmla="*/ 0 h 1001"/>
                <a:gd name="T16" fmla="*/ 1 w 1053"/>
                <a:gd name="T17" fmla="*/ 0 h 1001"/>
                <a:gd name="T18" fmla="*/ 1 w 1053"/>
                <a:gd name="T19" fmla="*/ 0 h 1001"/>
                <a:gd name="T20" fmla="*/ 1 w 1053"/>
                <a:gd name="T21" fmla="*/ 0 h 1001"/>
                <a:gd name="T22" fmla="*/ 1 w 1053"/>
                <a:gd name="T23" fmla="*/ 0 h 1001"/>
                <a:gd name="T24" fmla="*/ 1 w 1053"/>
                <a:gd name="T25" fmla="*/ 0 h 1001"/>
                <a:gd name="T26" fmla="*/ 1 w 1053"/>
                <a:gd name="T27" fmla="*/ 0 h 1001"/>
                <a:gd name="T28" fmla="*/ 1 w 1053"/>
                <a:gd name="T29" fmla="*/ 0 h 1001"/>
                <a:gd name="T30" fmla="*/ 1 w 1053"/>
                <a:gd name="T31" fmla="*/ 0 h 1001"/>
                <a:gd name="T32" fmla="*/ 0 w 1053"/>
                <a:gd name="T33" fmla="*/ 0 h 1001"/>
                <a:gd name="T34" fmla="*/ 1 w 1053"/>
                <a:gd name="T35" fmla="*/ 0 h 1001"/>
                <a:gd name="T36" fmla="*/ 1 w 1053"/>
                <a:gd name="T37" fmla="*/ 0 h 1001"/>
                <a:gd name="T38" fmla="*/ 1 w 1053"/>
                <a:gd name="T39" fmla="*/ 0 h 1001"/>
                <a:gd name="T40" fmla="*/ 1 w 1053"/>
                <a:gd name="T41" fmla="*/ 0 h 1001"/>
                <a:gd name="T42" fmla="*/ 1 w 1053"/>
                <a:gd name="T43" fmla="*/ 0 h 1001"/>
                <a:gd name="T44" fmla="*/ 1 w 1053"/>
                <a:gd name="T45" fmla="*/ 0 h 1001"/>
                <a:gd name="T46" fmla="*/ 1 w 1053"/>
                <a:gd name="T47" fmla="*/ 0 h 1001"/>
                <a:gd name="T48" fmla="*/ 1 w 1053"/>
                <a:gd name="T49" fmla="*/ 0 h 1001"/>
                <a:gd name="T50" fmla="*/ 1 w 1053"/>
                <a:gd name="T51" fmla="*/ 0 h 1001"/>
                <a:gd name="T52" fmla="*/ 1 w 1053"/>
                <a:gd name="T53" fmla="*/ 0 h 1001"/>
                <a:gd name="T54" fmla="*/ 1 w 1053"/>
                <a:gd name="T55" fmla="*/ 0 h 1001"/>
                <a:gd name="T56" fmla="*/ 1 w 1053"/>
                <a:gd name="T57" fmla="*/ 0 h 1001"/>
                <a:gd name="T58" fmla="*/ 1 w 1053"/>
                <a:gd name="T59" fmla="*/ 0 h 1001"/>
                <a:gd name="T60" fmla="*/ 1 w 1053"/>
                <a:gd name="T61" fmla="*/ 0 h 1001"/>
                <a:gd name="T62" fmla="*/ 1 w 1053"/>
                <a:gd name="T63" fmla="*/ 0 h 1001"/>
                <a:gd name="T64" fmla="*/ 1 w 1053"/>
                <a:gd name="T65" fmla="*/ 0 h 1001"/>
                <a:gd name="T66" fmla="*/ 1 w 1053"/>
                <a:gd name="T67" fmla="*/ 0 h 1001"/>
                <a:gd name="T68" fmla="*/ 1 w 1053"/>
                <a:gd name="T69" fmla="*/ 0 h 1001"/>
                <a:gd name="T70" fmla="*/ 1 w 1053"/>
                <a:gd name="T71" fmla="*/ 0 h 1001"/>
                <a:gd name="T72" fmla="*/ 1 w 1053"/>
                <a:gd name="T73" fmla="*/ 0 h 1001"/>
                <a:gd name="T74" fmla="*/ 1 w 1053"/>
                <a:gd name="T75" fmla="*/ 0 h 1001"/>
                <a:gd name="T76" fmla="*/ 1 w 1053"/>
                <a:gd name="T77" fmla="*/ 0 h 1001"/>
                <a:gd name="T78" fmla="*/ 1 w 1053"/>
                <a:gd name="T79" fmla="*/ 0 h 1001"/>
                <a:gd name="T80" fmla="*/ 1 w 1053"/>
                <a:gd name="T81" fmla="*/ 0 h 1001"/>
                <a:gd name="T82" fmla="*/ 1 w 1053"/>
                <a:gd name="T83" fmla="*/ 0 h 1001"/>
                <a:gd name="T84" fmla="*/ 1 w 1053"/>
                <a:gd name="T85" fmla="*/ 0 h 1001"/>
                <a:gd name="T86" fmla="*/ 1 w 1053"/>
                <a:gd name="T87" fmla="*/ 0 h 1001"/>
                <a:gd name="T88" fmla="*/ 1 w 1053"/>
                <a:gd name="T89" fmla="*/ 0 h 1001"/>
                <a:gd name="T90" fmla="*/ 1 w 1053"/>
                <a:gd name="T91" fmla="*/ 0 h 1001"/>
                <a:gd name="T92" fmla="*/ 1 w 1053"/>
                <a:gd name="T93" fmla="*/ 0 h 1001"/>
                <a:gd name="T94" fmla="*/ 1 w 1053"/>
                <a:gd name="T95" fmla="*/ 0 h 1001"/>
                <a:gd name="T96" fmla="*/ 1 w 1053"/>
                <a:gd name="T97" fmla="*/ 0 h 1001"/>
                <a:gd name="T98" fmla="*/ 1 w 1053"/>
                <a:gd name="T99" fmla="*/ 0 h 1001"/>
                <a:gd name="T100" fmla="*/ 1 w 1053"/>
                <a:gd name="T101" fmla="*/ 0 h 1001"/>
                <a:gd name="T102" fmla="*/ 1 w 1053"/>
                <a:gd name="T103" fmla="*/ 0 h 1001"/>
                <a:gd name="T104" fmla="*/ 1 w 1053"/>
                <a:gd name="T105" fmla="*/ 0 h 1001"/>
                <a:gd name="T106" fmla="*/ 1 w 1053"/>
                <a:gd name="T107" fmla="*/ 0 h 1001"/>
                <a:gd name="T108" fmla="*/ 1 w 1053"/>
                <a:gd name="T109" fmla="*/ 0 h 1001"/>
                <a:gd name="T110" fmla="*/ 1 w 1053"/>
                <a:gd name="T111" fmla="*/ 0 h 100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053"/>
                <a:gd name="T169" fmla="*/ 0 h 1001"/>
                <a:gd name="T170" fmla="*/ 1053 w 1053"/>
                <a:gd name="T171" fmla="*/ 1001 h 1001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053" h="1001">
                  <a:moveTo>
                    <a:pt x="448" y="23"/>
                  </a:moveTo>
                  <a:lnTo>
                    <a:pt x="448" y="37"/>
                  </a:lnTo>
                  <a:lnTo>
                    <a:pt x="462" y="53"/>
                  </a:lnTo>
                  <a:lnTo>
                    <a:pt x="452" y="82"/>
                  </a:lnTo>
                  <a:lnTo>
                    <a:pt x="462" y="99"/>
                  </a:lnTo>
                  <a:lnTo>
                    <a:pt x="485" y="123"/>
                  </a:lnTo>
                  <a:lnTo>
                    <a:pt x="487" y="138"/>
                  </a:lnTo>
                  <a:lnTo>
                    <a:pt x="479" y="158"/>
                  </a:lnTo>
                  <a:lnTo>
                    <a:pt x="466" y="164"/>
                  </a:lnTo>
                  <a:lnTo>
                    <a:pt x="471" y="179"/>
                  </a:lnTo>
                  <a:lnTo>
                    <a:pt x="479" y="197"/>
                  </a:lnTo>
                  <a:lnTo>
                    <a:pt x="479" y="205"/>
                  </a:lnTo>
                  <a:lnTo>
                    <a:pt x="462" y="230"/>
                  </a:lnTo>
                  <a:lnTo>
                    <a:pt x="446" y="238"/>
                  </a:lnTo>
                  <a:lnTo>
                    <a:pt x="452" y="265"/>
                  </a:lnTo>
                  <a:lnTo>
                    <a:pt x="471" y="273"/>
                  </a:lnTo>
                  <a:lnTo>
                    <a:pt x="464" y="294"/>
                  </a:lnTo>
                  <a:lnTo>
                    <a:pt x="442" y="310"/>
                  </a:lnTo>
                  <a:lnTo>
                    <a:pt x="415" y="324"/>
                  </a:lnTo>
                  <a:lnTo>
                    <a:pt x="401" y="339"/>
                  </a:lnTo>
                  <a:lnTo>
                    <a:pt x="378" y="349"/>
                  </a:lnTo>
                  <a:lnTo>
                    <a:pt x="355" y="351"/>
                  </a:lnTo>
                  <a:lnTo>
                    <a:pt x="331" y="349"/>
                  </a:lnTo>
                  <a:lnTo>
                    <a:pt x="314" y="339"/>
                  </a:lnTo>
                  <a:lnTo>
                    <a:pt x="296" y="314"/>
                  </a:lnTo>
                  <a:lnTo>
                    <a:pt x="271" y="310"/>
                  </a:lnTo>
                  <a:lnTo>
                    <a:pt x="255" y="304"/>
                  </a:lnTo>
                  <a:lnTo>
                    <a:pt x="242" y="316"/>
                  </a:lnTo>
                  <a:lnTo>
                    <a:pt x="232" y="335"/>
                  </a:lnTo>
                  <a:lnTo>
                    <a:pt x="224" y="351"/>
                  </a:lnTo>
                  <a:lnTo>
                    <a:pt x="208" y="370"/>
                  </a:lnTo>
                  <a:lnTo>
                    <a:pt x="166" y="370"/>
                  </a:lnTo>
                  <a:lnTo>
                    <a:pt x="142" y="355"/>
                  </a:lnTo>
                  <a:lnTo>
                    <a:pt x="115" y="355"/>
                  </a:lnTo>
                  <a:lnTo>
                    <a:pt x="86" y="363"/>
                  </a:lnTo>
                  <a:lnTo>
                    <a:pt x="37" y="345"/>
                  </a:lnTo>
                  <a:lnTo>
                    <a:pt x="14" y="353"/>
                  </a:lnTo>
                  <a:lnTo>
                    <a:pt x="14" y="368"/>
                  </a:lnTo>
                  <a:lnTo>
                    <a:pt x="45" y="392"/>
                  </a:lnTo>
                  <a:lnTo>
                    <a:pt x="58" y="411"/>
                  </a:lnTo>
                  <a:lnTo>
                    <a:pt x="60" y="427"/>
                  </a:lnTo>
                  <a:lnTo>
                    <a:pt x="58" y="441"/>
                  </a:lnTo>
                  <a:lnTo>
                    <a:pt x="29" y="450"/>
                  </a:lnTo>
                  <a:lnTo>
                    <a:pt x="0" y="460"/>
                  </a:lnTo>
                  <a:lnTo>
                    <a:pt x="4" y="468"/>
                  </a:lnTo>
                  <a:lnTo>
                    <a:pt x="29" y="470"/>
                  </a:lnTo>
                  <a:lnTo>
                    <a:pt x="33" y="487"/>
                  </a:lnTo>
                  <a:lnTo>
                    <a:pt x="25" y="497"/>
                  </a:lnTo>
                  <a:lnTo>
                    <a:pt x="0" y="513"/>
                  </a:lnTo>
                  <a:lnTo>
                    <a:pt x="0" y="532"/>
                  </a:lnTo>
                  <a:lnTo>
                    <a:pt x="0" y="554"/>
                  </a:lnTo>
                  <a:lnTo>
                    <a:pt x="6" y="565"/>
                  </a:lnTo>
                  <a:lnTo>
                    <a:pt x="0" y="577"/>
                  </a:lnTo>
                  <a:lnTo>
                    <a:pt x="4" y="600"/>
                  </a:lnTo>
                  <a:lnTo>
                    <a:pt x="10" y="616"/>
                  </a:lnTo>
                  <a:lnTo>
                    <a:pt x="21" y="637"/>
                  </a:lnTo>
                  <a:lnTo>
                    <a:pt x="41" y="659"/>
                  </a:lnTo>
                  <a:lnTo>
                    <a:pt x="58" y="661"/>
                  </a:lnTo>
                  <a:lnTo>
                    <a:pt x="68" y="651"/>
                  </a:lnTo>
                  <a:lnTo>
                    <a:pt x="53" y="632"/>
                  </a:lnTo>
                  <a:lnTo>
                    <a:pt x="45" y="620"/>
                  </a:lnTo>
                  <a:lnTo>
                    <a:pt x="58" y="604"/>
                  </a:lnTo>
                  <a:lnTo>
                    <a:pt x="92" y="598"/>
                  </a:lnTo>
                  <a:lnTo>
                    <a:pt x="115" y="595"/>
                  </a:lnTo>
                  <a:lnTo>
                    <a:pt x="138" y="604"/>
                  </a:lnTo>
                  <a:lnTo>
                    <a:pt x="136" y="628"/>
                  </a:lnTo>
                  <a:lnTo>
                    <a:pt x="134" y="637"/>
                  </a:lnTo>
                  <a:lnTo>
                    <a:pt x="129" y="653"/>
                  </a:lnTo>
                  <a:lnTo>
                    <a:pt x="129" y="671"/>
                  </a:lnTo>
                  <a:lnTo>
                    <a:pt x="134" y="694"/>
                  </a:lnTo>
                  <a:lnTo>
                    <a:pt x="152" y="719"/>
                  </a:lnTo>
                  <a:lnTo>
                    <a:pt x="166" y="739"/>
                  </a:lnTo>
                  <a:lnTo>
                    <a:pt x="181" y="754"/>
                  </a:lnTo>
                  <a:lnTo>
                    <a:pt x="199" y="768"/>
                  </a:lnTo>
                  <a:lnTo>
                    <a:pt x="218" y="784"/>
                  </a:lnTo>
                  <a:lnTo>
                    <a:pt x="242" y="809"/>
                  </a:lnTo>
                  <a:lnTo>
                    <a:pt x="259" y="825"/>
                  </a:lnTo>
                  <a:lnTo>
                    <a:pt x="286" y="830"/>
                  </a:lnTo>
                  <a:lnTo>
                    <a:pt x="316" y="825"/>
                  </a:lnTo>
                  <a:lnTo>
                    <a:pt x="339" y="823"/>
                  </a:lnTo>
                  <a:lnTo>
                    <a:pt x="376" y="832"/>
                  </a:lnTo>
                  <a:lnTo>
                    <a:pt x="409" y="844"/>
                  </a:lnTo>
                  <a:lnTo>
                    <a:pt x="436" y="858"/>
                  </a:lnTo>
                  <a:lnTo>
                    <a:pt x="458" y="860"/>
                  </a:lnTo>
                  <a:lnTo>
                    <a:pt x="481" y="862"/>
                  </a:lnTo>
                  <a:lnTo>
                    <a:pt x="495" y="864"/>
                  </a:lnTo>
                  <a:lnTo>
                    <a:pt x="510" y="860"/>
                  </a:lnTo>
                  <a:lnTo>
                    <a:pt x="522" y="844"/>
                  </a:lnTo>
                  <a:lnTo>
                    <a:pt x="555" y="825"/>
                  </a:lnTo>
                  <a:lnTo>
                    <a:pt x="579" y="848"/>
                  </a:lnTo>
                  <a:lnTo>
                    <a:pt x="594" y="848"/>
                  </a:lnTo>
                  <a:lnTo>
                    <a:pt x="600" y="875"/>
                  </a:lnTo>
                  <a:lnTo>
                    <a:pt x="612" y="871"/>
                  </a:lnTo>
                  <a:lnTo>
                    <a:pt x="629" y="889"/>
                  </a:lnTo>
                  <a:lnTo>
                    <a:pt x="643" y="903"/>
                  </a:lnTo>
                  <a:lnTo>
                    <a:pt x="658" y="934"/>
                  </a:lnTo>
                  <a:lnTo>
                    <a:pt x="655" y="914"/>
                  </a:lnTo>
                  <a:lnTo>
                    <a:pt x="662" y="922"/>
                  </a:lnTo>
                  <a:lnTo>
                    <a:pt x="666" y="947"/>
                  </a:lnTo>
                  <a:lnTo>
                    <a:pt x="664" y="975"/>
                  </a:lnTo>
                  <a:lnTo>
                    <a:pt x="670" y="996"/>
                  </a:lnTo>
                  <a:lnTo>
                    <a:pt x="678" y="1000"/>
                  </a:lnTo>
                  <a:lnTo>
                    <a:pt x="709" y="998"/>
                  </a:lnTo>
                  <a:lnTo>
                    <a:pt x="723" y="992"/>
                  </a:lnTo>
                  <a:lnTo>
                    <a:pt x="748" y="967"/>
                  </a:lnTo>
                  <a:lnTo>
                    <a:pt x="758" y="947"/>
                  </a:lnTo>
                  <a:lnTo>
                    <a:pt x="768" y="943"/>
                  </a:lnTo>
                  <a:lnTo>
                    <a:pt x="785" y="922"/>
                  </a:lnTo>
                  <a:lnTo>
                    <a:pt x="805" y="893"/>
                  </a:lnTo>
                  <a:lnTo>
                    <a:pt x="816" y="875"/>
                  </a:lnTo>
                  <a:lnTo>
                    <a:pt x="834" y="852"/>
                  </a:lnTo>
                  <a:lnTo>
                    <a:pt x="855" y="832"/>
                  </a:lnTo>
                  <a:lnTo>
                    <a:pt x="871" y="817"/>
                  </a:lnTo>
                  <a:lnTo>
                    <a:pt x="873" y="793"/>
                  </a:lnTo>
                  <a:lnTo>
                    <a:pt x="867" y="772"/>
                  </a:lnTo>
                  <a:lnTo>
                    <a:pt x="857" y="754"/>
                  </a:lnTo>
                  <a:lnTo>
                    <a:pt x="842" y="733"/>
                  </a:lnTo>
                  <a:lnTo>
                    <a:pt x="847" y="710"/>
                  </a:lnTo>
                  <a:lnTo>
                    <a:pt x="875" y="686"/>
                  </a:lnTo>
                  <a:lnTo>
                    <a:pt x="879" y="659"/>
                  </a:lnTo>
                  <a:lnTo>
                    <a:pt x="890" y="616"/>
                  </a:lnTo>
                  <a:lnTo>
                    <a:pt x="896" y="589"/>
                  </a:lnTo>
                  <a:lnTo>
                    <a:pt x="890" y="567"/>
                  </a:lnTo>
                  <a:lnTo>
                    <a:pt x="881" y="559"/>
                  </a:lnTo>
                  <a:lnTo>
                    <a:pt x="867" y="542"/>
                  </a:lnTo>
                  <a:lnTo>
                    <a:pt x="896" y="542"/>
                  </a:lnTo>
                  <a:lnTo>
                    <a:pt x="906" y="530"/>
                  </a:lnTo>
                  <a:lnTo>
                    <a:pt x="916" y="513"/>
                  </a:lnTo>
                  <a:lnTo>
                    <a:pt x="906" y="499"/>
                  </a:lnTo>
                  <a:lnTo>
                    <a:pt x="896" y="489"/>
                  </a:lnTo>
                  <a:lnTo>
                    <a:pt x="898" y="474"/>
                  </a:lnTo>
                  <a:lnTo>
                    <a:pt x="900" y="452"/>
                  </a:lnTo>
                  <a:lnTo>
                    <a:pt x="896" y="452"/>
                  </a:lnTo>
                  <a:lnTo>
                    <a:pt x="916" y="419"/>
                  </a:lnTo>
                  <a:lnTo>
                    <a:pt x="929" y="370"/>
                  </a:lnTo>
                  <a:lnTo>
                    <a:pt x="949" y="339"/>
                  </a:lnTo>
                  <a:lnTo>
                    <a:pt x="980" y="300"/>
                  </a:lnTo>
                  <a:lnTo>
                    <a:pt x="988" y="279"/>
                  </a:lnTo>
                  <a:lnTo>
                    <a:pt x="1003" y="253"/>
                  </a:lnTo>
                  <a:lnTo>
                    <a:pt x="1021" y="230"/>
                  </a:lnTo>
                  <a:lnTo>
                    <a:pt x="1048" y="201"/>
                  </a:lnTo>
                  <a:lnTo>
                    <a:pt x="1052" y="166"/>
                  </a:lnTo>
                  <a:lnTo>
                    <a:pt x="1023" y="172"/>
                  </a:lnTo>
                  <a:lnTo>
                    <a:pt x="997" y="170"/>
                  </a:lnTo>
                  <a:lnTo>
                    <a:pt x="968" y="158"/>
                  </a:lnTo>
                  <a:lnTo>
                    <a:pt x="943" y="152"/>
                  </a:lnTo>
                  <a:lnTo>
                    <a:pt x="929" y="125"/>
                  </a:lnTo>
                  <a:lnTo>
                    <a:pt x="914" y="97"/>
                  </a:lnTo>
                  <a:lnTo>
                    <a:pt x="888" y="97"/>
                  </a:lnTo>
                  <a:lnTo>
                    <a:pt x="861" y="105"/>
                  </a:lnTo>
                  <a:lnTo>
                    <a:pt x="836" y="97"/>
                  </a:lnTo>
                  <a:lnTo>
                    <a:pt x="807" y="82"/>
                  </a:lnTo>
                  <a:lnTo>
                    <a:pt x="779" y="84"/>
                  </a:lnTo>
                  <a:lnTo>
                    <a:pt x="764" y="70"/>
                  </a:lnTo>
                  <a:lnTo>
                    <a:pt x="738" y="70"/>
                  </a:lnTo>
                  <a:lnTo>
                    <a:pt x="705" y="68"/>
                  </a:lnTo>
                  <a:lnTo>
                    <a:pt x="692" y="74"/>
                  </a:lnTo>
                  <a:lnTo>
                    <a:pt x="668" y="74"/>
                  </a:lnTo>
                  <a:lnTo>
                    <a:pt x="639" y="57"/>
                  </a:lnTo>
                  <a:lnTo>
                    <a:pt x="616" y="37"/>
                  </a:lnTo>
                  <a:lnTo>
                    <a:pt x="588" y="18"/>
                  </a:lnTo>
                  <a:lnTo>
                    <a:pt x="567" y="8"/>
                  </a:lnTo>
                  <a:lnTo>
                    <a:pt x="542" y="4"/>
                  </a:lnTo>
                  <a:lnTo>
                    <a:pt x="526" y="4"/>
                  </a:lnTo>
                  <a:lnTo>
                    <a:pt x="497" y="6"/>
                  </a:lnTo>
                  <a:lnTo>
                    <a:pt x="475" y="0"/>
                  </a:lnTo>
                  <a:lnTo>
                    <a:pt x="452" y="4"/>
                  </a:lnTo>
                  <a:lnTo>
                    <a:pt x="448" y="23"/>
                  </a:lnTo>
                </a:path>
              </a:pathLst>
            </a:custGeom>
            <a:solidFill>
              <a:srgbClr val="6699FF"/>
            </a:solidFill>
            <a:ln w="12600">
              <a:solidFill>
                <a:srgbClr val="6699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en-US">
                <a:solidFill>
                  <a:prstClr val="white"/>
                </a:solidFill>
                <a:latin typeface="Book Antiqua" pitchFamily="18" charset="0"/>
                <a:cs typeface="Arial" charset="0"/>
              </a:endParaRPr>
            </a:p>
          </p:txBody>
        </p:sp>
        <p:sp>
          <p:nvSpPr>
            <p:cNvPr id="101417" name="AutoShape 41"/>
            <p:cNvSpPr>
              <a:spLocks noChangeArrowheads="1"/>
            </p:cNvSpPr>
            <p:nvPr/>
          </p:nvSpPr>
          <p:spPr bwMode="auto">
            <a:xfrm>
              <a:off x="1391" y="2416"/>
              <a:ext cx="660" cy="443"/>
            </a:xfrm>
            <a:custGeom>
              <a:avLst/>
              <a:gdLst>
                <a:gd name="T0" fmla="*/ 1 w 980"/>
                <a:gd name="T1" fmla="*/ 0 h 905"/>
                <a:gd name="T2" fmla="*/ 1 w 980"/>
                <a:gd name="T3" fmla="*/ 0 h 905"/>
                <a:gd name="T4" fmla="*/ 1 w 980"/>
                <a:gd name="T5" fmla="*/ 0 h 905"/>
                <a:gd name="T6" fmla="*/ 1 w 980"/>
                <a:gd name="T7" fmla="*/ 0 h 905"/>
                <a:gd name="T8" fmla="*/ 1 w 980"/>
                <a:gd name="T9" fmla="*/ 0 h 905"/>
                <a:gd name="T10" fmla="*/ 1 w 980"/>
                <a:gd name="T11" fmla="*/ 0 h 905"/>
                <a:gd name="T12" fmla="*/ 1 w 980"/>
                <a:gd name="T13" fmla="*/ 0 h 905"/>
                <a:gd name="T14" fmla="*/ 1 w 980"/>
                <a:gd name="T15" fmla="*/ 0 h 905"/>
                <a:gd name="T16" fmla="*/ 1 w 980"/>
                <a:gd name="T17" fmla="*/ 0 h 905"/>
                <a:gd name="T18" fmla="*/ 1 w 980"/>
                <a:gd name="T19" fmla="*/ 0 h 905"/>
                <a:gd name="T20" fmla="*/ 1 w 980"/>
                <a:gd name="T21" fmla="*/ 0 h 905"/>
                <a:gd name="T22" fmla="*/ 1 w 980"/>
                <a:gd name="T23" fmla="*/ 0 h 905"/>
                <a:gd name="T24" fmla="*/ 1 w 980"/>
                <a:gd name="T25" fmla="*/ 0 h 905"/>
                <a:gd name="T26" fmla="*/ 1 w 980"/>
                <a:gd name="T27" fmla="*/ 0 h 905"/>
                <a:gd name="T28" fmla="*/ 1 w 980"/>
                <a:gd name="T29" fmla="*/ 0 h 905"/>
                <a:gd name="T30" fmla="*/ 1 w 980"/>
                <a:gd name="T31" fmla="*/ 0 h 905"/>
                <a:gd name="T32" fmla="*/ 1 w 980"/>
                <a:gd name="T33" fmla="*/ 0 h 905"/>
                <a:gd name="T34" fmla="*/ 0 w 980"/>
                <a:gd name="T35" fmla="*/ 0 h 905"/>
                <a:gd name="T36" fmla="*/ 1 w 980"/>
                <a:gd name="T37" fmla="*/ 0 h 905"/>
                <a:gd name="T38" fmla="*/ 1 w 980"/>
                <a:gd name="T39" fmla="*/ 0 h 905"/>
                <a:gd name="T40" fmla="*/ 1 w 980"/>
                <a:gd name="T41" fmla="*/ 0 h 905"/>
                <a:gd name="T42" fmla="*/ 1 w 980"/>
                <a:gd name="T43" fmla="*/ 0 h 905"/>
                <a:gd name="T44" fmla="*/ 1 w 980"/>
                <a:gd name="T45" fmla="*/ 0 h 905"/>
                <a:gd name="T46" fmla="*/ 1 w 980"/>
                <a:gd name="T47" fmla="*/ 0 h 905"/>
                <a:gd name="T48" fmla="*/ 1 w 980"/>
                <a:gd name="T49" fmla="*/ 0 h 905"/>
                <a:gd name="T50" fmla="*/ 1 w 980"/>
                <a:gd name="T51" fmla="*/ 0 h 905"/>
                <a:gd name="T52" fmla="*/ 1 w 980"/>
                <a:gd name="T53" fmla="*/ 0 h 905"/>
                <a:gd name="T54" fmla="*/ 1 w 980"/>
                <a:gd name="T55" fmla="*/ 0 h 905"/>
                <a:gd name="T56" fmla="*/ 1 w 980"/>
                <a:gd name="T57" fmla="*/ 0 h 905"/>
                <a:gd name="T58" fmla="*/ 1 w 980"/>
                <a:gd name="T59" fmla="*/ 0 h 905"/>
                <a:gd name="T60" fmla="*/ 1 w 980"/>
                <a:gd name="T61" fmla="*/ 0 h 905"/>
                <a:gd name="T62" fmla="*/ 1 w 980"/>
                <a:gd name="T63" fmla="*/ 0 h 905"/>
                <a:gd name="T64" fmla="*/ 1 w 980"/>
                <a:gd name="T65" fmla="*/ 0 h 905"/>
                <a:gd name="T66" fmla="*/ 1 w 980"/>
                <a:gd name="T67" fmla="*/ 0 h 905"/>
                <a:gd name="T68" fmla="*/ 1 w 980"/>
                <a:gd name="T69" fmla="*/ 0 h 905"/>
                <a:gd name="T70" fmla="*/ 1 w 980"/>
                <a:gd name="T71" fmla="*/ 0 h 905"/>
                <a:gd name="T72" fmla="*/ 1 w 980"/>
                <a:gd name="T73" fmla="*/ 0 h 905"/>
                <a:gd name="T74" fmla="*/ 1 w 980"/>
                <a:gd name="T75" fmla="*/ 0 h 905"/>
                <a:gd name="T76" fmla="*/ 1 w 980"/>
                <a:gd name="T77" fmla="*/ 0 h 905"/>
                <a:gd name="T78" fmla="*/ 1 w 980"/>
                <a:gd name="T79" fmla="*/ 0 h 905"/>
                <a:gd name="T80" fmla="*/ 1 w 980"/>
                <a:gd name="T81" fmla="*/ 0 h 905"/>
                <a:gd name="T82" fmla="*/ 1 w 980"/>
                <a:gd name="T83" fmla="*/ 0 h 905"/>
                <a:gd name="T84" fmla="*/ 1 w 980"/>
                <a:gd name="T85" fmla="*/ 0 h 905"/>
                <a:gd name="T86" fmla="*/ 1 w 980"/>
                <a:gd name="T87" fmla="*/ 0 h 905"/>
                <a:gd name="T88" fmla="*/ 1 w 980"/>
                <a:gd name="T89" fmla="*/ 0 h 905"/>
                <a:gd name="T90" fmla="*/ 1 w 980"/>
                <a:gd name="T91" fmla="*/ 0 h 905"/>
                <a:gd name="T92" fmla="*/ 1 w 980"/>
                <a:gd name="T93" fmla="*/ 0 h 905"/>
                <a:gd name="T94" fmla="*/ 1 w 980"/>
                <a:gd name="T95" fmla="*/ 0 h 90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980"/>
                <a:gd name="T145" fmla="*/ 0 h 905"/>
                <a:gd name="T146" fmla="*/ 980 w 980"/>
                <a:gd name="T147" fmla="*/ 905 h 90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980" h="905">
                  <a:moveTo>
                    <a:pt x="722" y="201"/>
                  </a:moveTo>
                  <a:lnTo>
                    <a:pt x="692" y="189"/>
                  </a:lnTo>
                  <a:lnTo>
                    <a:pt x="673" y="179"/>
                  </a:lnTo>
                  <a:lnTo>
                    <a:pt x="649" y="164"/>
                  </a:lnTo>
                  <a:lnTo>
                    <a:pt x="626" y="160"/>
                  </a:lnTo>
                  <a:lnTo>
                    <a:pt x="603" y="162"/>
                  </a:lnTo>
                  <a:lnTo>
                    <a:pt x="581" y="173"/>
                  </a:lnTo>
                  <a:lnTo>
                    <a:pt x="571" y="160"/>
                  </a:lnTo>
                  <a:lnTo>
                    <a:pt x="566" y="146"/>
                  </a:lnTo>
                  <a:lnTo>
                    <a:pt x="587" y="144"/>
                  </a:lnTo>
                  <a:lnTo>
                    <a:pt x="612" y="144"/>
                  </a:lnTo>
                  <a:lnTo>
                    <a:pt x="614" y="131"/>
                  </a:lnTo>
                  <a:lnTo>
                    <a:pt x="601" y="111"/>
                  </a:lnTo>
                  <a:lnTo>
                    <a:pt x="587" y="103"/>
                  </a:lnTo>
                  <a:lnTo>
                    <a:pt x="579" y="90"/>
                  </a:lnTo>
                  <a:lnTo>
                    <a:pt x="562" y="90"/>
                  </a:lnTo>
                  <a:lnTo>
                    <a:pt x="540" y="88"/>
                  </a:lnTo>
                  <a:lnTo>
                    <a:pt x="523" y="78"/>
                  </a:lnTo>
                  <a:lnTo>
                    <a:pt x="507" y="66"/>
                  </a:lnTo>
                  <a:lnTo>
                    <a:pt x="486" y="47"/>
                  </a:lnTo>
                  <a:lnTo>
                    <a:pt x="472" y="31"/>
                  </a:lnTo>
                  <a:lnTo>
                    <a:pt x="468" y="18"/>
                  </a:lnTo>
                  <a:lnTo>
                    <a:pt x="456" y="16"/>
                  </a:lnTo>
                  <a:lnTo>
                    <a:pt x="441" y="16"/>
                  </a:lnTo>
                  <a:lnTo>
                    <a:pt x="433" y="27"/>
                  </a:lnTo>
                  <a:lnTo>
                    <a:pt x="423" y="49"/>
                  </a:lnTo>
                  <a:lnTo>
                    <a:pt x="421" y="55"/>
                  </a:lnTo>
                  <a:lnTo>
                    <a:pt x="429" y="68"/>
                  </a:lnTo>
                  <a:lnTo>
                    <a:pt x="413" y="58"/>
                  </a:lnTo>
                  <a:lnTo>
                    <a:pt x="394" y="33"/>
                  </a:lnTo>
                  <a:lnTo>
                    <a:pt x="378" y="31"/>
                  </a:lnTo>
                  <a:lnTo>
                    <a:pt x="365" y="43"/>
                  </a:lnTo>
                  <a:lnTo>
                    <a:pt x="351" y="33"/>
                  </a:lnTo>
                  <a:lnTo>
                    <a:pt x="365" y="18"/>
                  </a:lnTo>
                  <a:lnTo>
                    <a:pt x="359" y="2"/>
                  </a:lnTo>
                  <a:lnTo>
                    <a:pt x="335" y="0"/>
                  </a:lnTo>
                  <a:lnTo>
                    <a:pt x="312" y="8"/>
                  </a:lnTo>
                  <a:lnTo>
                    <a:pt x="291" y="16"/>
                  </a:lnTo>
                  <a:lnTo>
                    <a:pt x="265" y="31"/>
                  </a:lnTo>
                  <a:lnTo>
                    <a:pt x="257" y="39"/>
                  </a:lnTo>
                  <a:lnTo>
                    <a:pt x="269" y="55"/>
                  </a:lnTo>
                  <a:lnTo>
                    <a:pt x="261" y="74"/>
                  </a:lnTo>
                  <a:lnTo>
                    <a:pt x="236" y="86"/>
                  </a:lnTo>
                  <a:lnTo>
                    <a:pt x="220" y="103"/>
                  </a:lnTo>
                  <a:lnTo>
                    <a:pt x="203" y="115"/>
                  </a:lnTo>
                  <a:lnTo>
                    <a:pt x="193" y="136"/>
                  </a:lnTo>
                  <a:lnTo>
                    <a:pt x="181" y="144"/>
                  </a:lnTo>
                  <a:lnTo>
                    <a:pt x="179" y="154"/>
                  </a:lnTo>
                  <a:lnTo>
                    <a:pt x="150" y="164"/>
                  </a:lnTo>
                  <a:lnTo>
                    <a:pt x="125" y="154"/>
                  </a:lnTo>
                  <a:lnTo>
                    <a:pt x="96" y="173"/>
                  </a:lnTo>
                  <a:lnTo>
                    <a:pt x="96" y="185"/>
                  </a:lnTo>
                  <a:lnTo>
                    <a:pt x="103" y="210"/>
                  </a:lnTo>
                  <a:lnTo>
                    <a:pt x="92" y="234"/>
                  </a:lnTo>
                  <a:lnTo>
                    <a:pt x="88" y="269"/>
                  </a:lnTo>
                  <a:lnTo>
                    <a:pt x="103" y="284"/>
                  </a:lnTo>
                  <a:lnTo>
                    <a:pt x="94" y="306"/>
                  </a:lnTo>
                  <a:lnTo>
                    <a:pt x="115" y="323"/>
                  </a:lnTo>
                  <a:lnTo>
                    <a:pt x="127" y="310"/>
                  </a:lnTo>
                  <a:lnTo>
                    <a:pt x="133" y="318"/>
                  </a:lnTo>
                  <a:lnTo>
                    <a:pt x="125" y="341"/>
                  </a:lnTo>
                  <a:lnTo>
                    <a:pt x="115" y="376"/>
                  </a:lnTo>
                  <a:lnTo>
                    <a:pt x="105" y="405"/>
                  </a:lnTo>
                  <a:lnTo>
                    <a:pt x="88" y="429"/>
                  </a:lnTo>
                  <a:lnTo>
                    <a:pt x="62" y="448"/>
                  </a:lnTo>
                  <a:lnTo>
                    <a:pt x="49" y="460"/>
                  </a:lnTo>
                  <a:lnTo>
                    <a:pt x="33" y="468"/>
                  </a:lnTo>
                  <a:lnTo>
                    <a:pt x="18" y="477"/>
                  </a:lnTo>
                  <a:lnTo>
                    <a:pt x="8" y="485"/>
                  </a:lnTo>
                  <a:lnTo>
                    <a:pt x="16" y="505"/>
                  </a:lnTo>
                  <a:lnTo>
                    <a:pt x="6" y="528"/>
                  </a:lnTo>
                  <a:lnTo>
                    <a:pt x="0" y="544"/>
                  </a:lnTo>
                  <a:lnTo>
                    <a:pt x="18" y="553"/>
                  </a:lnTo>
                  <a:lnTo>
                    <a:pt x="45" y="553"/>
                  </a:lnTo>
                  <a:lnTo>
                    <a:pt x="62" y="544"/>
                  </a:lnTo>
                  <a:lnTo>
                    <a:pt x="76" y="534"/>
                  </a:lnTo>
                  <a:lnTo>
                    <a:pt x="103" y="540"/>
                  </a:lnTo>
                  <a:lnTo>
                    <a:pt x="127" y="551"/>
                  </a:lnTo>
                  <a:lnTo>
                    <a:pt x="164" y="553"/>
                  </a:lnTo>
                  <a:lnTo>
                    <a:pt x="195" y="565"/>
                  </a:lnTo>
                  <a:lnTo>
                    <a:pt x="205" y="573"/>
                  </a:lnTo>
                  <a:lnTo>
                    <a:pt x="220" y="592"/>
                  </a:lnTo>
                  <a:lnTo>
                    <a:pt x="218" y="614"/>
                  </a:lnTo>
                  <a:lnTo>
                    <a:pt x="213" y="639"/>
                  </a:lnTo>
                  <a:lnTo>
                    <a:pt x="205" y="643"/>
                  </a:lnTo>
                  <a:lnTo>
                    <a:pt x="183" y="660"/>
                  </a:lnTo>
                  <a:lnTo>
                    <a:pt x="179" y="680"/>
                  </a:lnTo>
                  <a:lnTo>
                    <a:pt x="174" y="699"/>
                  </a:lnTo>
                  <a:lnTo>
                    <a:pt x="166" y="729"/>
                  </a:lnTo>
                  <a:lnTo>
                    <a:pt x="166" y="744"/>
                  </a:lnTo>
                  <a:lnTo>
                    <a:pt x="181" y="733"/>
                  </a:lnTo>
                  <a:lnTo>
                    <a:pt x="205" y="740"/>
                  </a:lnTo>
                  <a:lnTo>
                    <a:pt x="224" y="744"/>
                  </a:lnTo>
                  <a:lnTo>
                    <a:pt x="234" y="752"/>
                  </a:lnTo>
                  <a:lnTo>
                    <a:pt x="250" y="756"/>
                  </a:lnTo>
                  <a:lnTo>
                    <a:pt x="267" y="768"/>
                  </a:lnTo>
                  <a:lnTo>
                    <a:pt x="291" y="773"/>
                  </a:lnTo>
                  <a:lnTo>
                    <a:pt x="308" y="762"/>
                  </a:lnTo>
                  <a:lnTo>
                    <a:pt x="322" y="764"/>
                  </a:lnTo>
                  <a:lnTo>
                    <a:pt x="339" y="764"/>
                  </a:lnTo>
                  <a:lnTo>
                    <a:pt x="347" y="770"/>
                  </a:lnTo>
                  <a:lnTo>
                    <a:pt x="369" y="781"/>
                  </a:lnTo>
                  <a:lnTo>
                    <a:pt x="392" y="773"/>
                  </a:lnTo>
                  <a:lnTo>
                    <a:pt x="400" y="764"/>
                  </a:lnTo>
                  <a:lnTo>
                    <a:pt x="408" y="746"/>
                  </a:lnTo>
                  <a:lnTo>
                    <a:pt x="439" y="756"/>
                  </a:lnTo>
                  <a:lnTo>
                    <a:pt x="454" y="754"/>
                  </a:lnTo>
                  <a:lnTo>
                    <a:pt x="468" y="748"/>
                  </a:lnTo>
                  <a:lnTo>
                    <a:pt x="480" y="744"/>
                  </a:lnTo>
                  <a:lnTo>
                    <a:pt x="495" y="729"/>
                  </a:lnTo>
                  <a:lnTo>
                    <a:pt x="536" y="717"/>
                  </a:lnTo>
                  <a:lnTo>
                    <a:pt x="562" y="711"/>
                  </a:lnTo>
                  <a:lnTo>
                    <a:pt x="585" y="705"/>
                  </a:lnTo>
                  <a:lnTo>
                    <a:pt x="599" y="715"/>
                  </a:lnTo>
                  <a:lnTo>
                    <a:pt x="608" y="733"/>
                  </a:lnTo>
                  <a:lnTo>
                    <a:pt x="612" y="756"/>
                  </a:lnTo>
                  <a:lnTo>
                    <a:pt x="638" y="762"/>
                  </a:lnTo>
                  <a:lnTo>
                    <a:pt x="681" y="775"/>
                  </a:lnTo>
                  <a:lnTo>
                    <a:pt x="683" y="803"/>
                  </a:lnTo>
                  <a:lnTo>
                    <a:pt x="679" y="822"/>
                  </a:lnTo>
                  <a:lnTo>
                    <a:pt x="665" y="836"/>
                  </a:lnTo>
                  <a:lnTo>
                    <a:pt x="647" y="867"/>
                  </a:lnTo>
                  <a:lnTo>
                    <a:pt x="632" y="888"/>
                  </a:lnTo>
                  <a:lnTo>
                    <a:pt x="634" y="902"/>
                  </a:lnTo>
                  <a:lnTo>
                    <a:pt x="651" y="904"/>
                  </a:lnTo>
                  <a:lnTo>
                    <a:pt x="657" y="892"/>
                  </a:lnTo>
                  <a:lnTo>
                    <a:pt x="667" y="873"/>
                  </a:lnTo>
                  <a:lnTo>
                    <a:pt x="688" y="869"/>
                  </a:lnTo>
                  <a:lnTo>
                    <a:pt x="714" y="826"/>
                  </a:lnTo>
                  <a:lnTo>
                    <a:pt x="722" y="830"/>
                  </a:lnTo>
                  <a:lnTo>
                    <a:pt x="749" y="840"/>
                  </a:lnTo>
                  <a:lnTo>
                    <a:pt x="772" y="849"/>
                  </a:lnTo>
                  <a:lnTo>
                    <a:pt x="798" y="853"/>
                  </a:lnTo>
                  <a:lnTo>
                    <a:pt x="829" y="857"/>
                  </a:lnTo>
                  <a:lnTo>
                    <a:pt x="848" y="849"/>
                  </a:lnTo>
                  <a:lnTo>
                    <a:pt x="864" y="836"/>
                  </a:lnTo>
                  <a:lnTo>
                    <a:pt x="891" y="822"/>
                  </a:lnTo>
                  <a:lnTo>
                    <a:pt x="893" y="820"/>
                  </a:lnTo>
                  <a:lnTo>
                    <a:pt x="899" y="803"/>
                  </a:lnTo>
                  <a:lnTo>
                    <a:pt x="919" y="787"/>
                  </a:lnTo>
                  <a:lnTo>
                    <a:pt x="942" y="779"/>
                  </a:lnTo>
                  <a:lnTo>
                    <a:pt x="956" y="770"/>
                  </a:lnTo>
                  <a:lnTo>
                    <a:pt x="956" y="744"/>
                  </a:lnTo>
                  <a:lnTo>
                    <a:pt x="915" y="694"/>
                  </a:lnTo>
                  <a:lnTo>
                    <a:pt x="942" y="676"/>
                  </a:lnTo>
                  <a:lnTo>
                    <a:pt x="917" y="694"/>
                  </a:lnTo>
                  <a:lnTo>
                    <a:pt x="913" y="701"/>
                  </a:lnTo>
                  <a:lnTo>
                    <a:pt x="915" y="686"/>
                  </a:lnTo>
                  <a:lnTo>
                    <a:pt x="956" y="672"/>
                  </a:lnTo>
                  <a:lnTo>
                    <a:pt x="971" y="641"/>
                  </a:lnTo>
                  <a:lnTo>
                    <a:pt x="979" y="623"/>
                  </a:lnTo>
                  <a:lnTo>
                    <a:pt x="961" y="608"/>
                  </a:lnTo>
                  <a:lnTo>
                    <a:pt x="948" y="600"/>
                  </a:lnTo>
                  <a:lnTo>
                    <a:pt x="932" y="612"/>
                  </a:lnTo>
                  <a:lnTo>
                    <a:pt x="917" y="604"/>
                  </a:lnTo>
                  <a:lnTo>
                    <a:pt x="903" y="588"/>
                  </a:lnTo>
                  <a:lnTo>
                    <a:pt x="903" y="567"/>
                  </a:lnTo>
                  <a:lnTo>
                    <a:pt x="901" y="547"/>
                  </a:lnTo>
                  <a:lnTo>
                    <a:pt x="891" y="532"/>
                  </a:lnTo>
                  <a:lnTo>
                    <a:pt x="907" y="495"/>
                  </a:lnTo>
                  <a:lnTo>
                    <a:pt x="893" y="503"/>
                  </a:lnTo>
                  <a:lnTo>
                    <a:pt x="870" y="497"/>
                  </a:lnTo>
                  <a:lnTo>
                    <a:pt x="856" y="497"/>
                  </a:lnTo>
                  <a:lnTo>
                    <a:pt x="868" y="479"/>
                  </a:lnTo>
                  <a:lnTo>
                    <a:pt x="883" y="460"/>
                  </a:lnTo>
                  <a:lnTo>
                    <a:pt x="864" y="444"/>
                  </a:lnTo>
                  <a:lnTo>
                    <a:pt x="870" y="429"/>
                  </a:lnTo>
                  <a:lnTo>
                    <a:pt x="868" y="419"/>
                  </a:lnTo>
                  <a:lnTo>
                    <a:pt x="854" y="399"/>
                  </a:lnTo>
                  <a:lnTo>
                    <a:pt x="837" y="390"/>
                  </a:lnTo>
                  <a:lnTo>
                    <a:pt x="823" y="388"/>
                  </a:lnTo>
                  <a:lnTo>
                    <a:pt x="813" y="380"/>
                  </a:lnTo>
                  <a:lnTo>
                    <a:pt x="798" y="388"/>
                  </a:lnTo>
                  <a:lnTo>
                    <a:pt x="778" y="390"/>
                  </a:lnTo>
                  <a:lnTo>
                    <a:pt x="766" y="397"/>
                  </a:lnTo>
                  <a:lnTo>
                    <a:pt x="753" y="390"/>
                  </a:lnTo>
                  <a:lnTo>
                    <a:pt x="759" y="376"/>
                  </a:lnTo>
                  <a:lnTo>
                    <a:pt x="761" y="357"/>
                  </a:lnTo>
                  <a:lnTo>
                    <a:pt x="757" y="335"/>
                  </a:lnTo>
                  <a:lnTo>
                    <a:pt x="745" y="331"/>
                  </a:lnTo>
                  <a:lnTo>
                    <a:pt x="735" y="331"/>
                  </a:lnTo>
                  <a:lnTo>
                    <a:pt x="722" y="316"/>
                  </a:lnTo>
                  <a:lnTo>
                    <a:pt x="720" y="310"/>
                  </a:lnTo>
                  <a:lnTo>
                    <a:pt x="729" y="294"/>
                  </a:lnTo>
                  <a:lnTo>
                    <a:pt x="727" y="281"/>
                  </a:lnTo>
                  <a:lnTo>
                    <a:pt x="720" y="267"/>
                  </a:lnTo>
                  <a:lnTo>
                    <a:pt x="710" y="259"/>
                  </a:lnTo>
                  <a:lnTo>
                    <a:pt x="706" y="242"/>
                  </a:lnTo>
                  <a:lnTo>
                    <a:pt x="706" y="234"/>
                  </a:lnTo>
                  <a:lnTo>
                    <a:pt x="706" y="222"/>
                  </a:lnTo>
                  <a:lnTo>
                    <a:pt x="712" y="210"/>
                  </a:lnTo>
                  <a:lnTo>
                    <a:pt x="722" y="205"/>
                  </a:lnTo>
                  <a:lnTo>
                    <a:pt x="722" y="201"/>
                  </a:lnTo>
                </a:path>
              </a:pathLst>
            </a:custGeom>
            <a:solidFill>
              <a:srgbClr val="6699FF"/>
            </a:solidFill>
            <a:ln w="12600">
              <a:solidFill>
                <a:srgbClr val="6699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en-US">
                <a:solidFill>
                  <a:prstClr val="white"/>
                </a:solidFill>
                <a:latin typeface="Book Antiqua" pitchFamily="18" charset="0"/>
                <a:cs typeface="Arial" charset="0"/>
              </a:endParaRPr>
            </a:p>
          </p:txBody>
        </p:sp>
        <p:sp>
          <p:nvSpPr>
            <p:cNvPr id="101418" name="AutoShape 42"/>
            <p:cNvSpPr>
              <a:spLocks noChangeArrowheads="1"/>
            </p:cNvSpPr>
            <p:nvPr/>
          </p:nvSpPr>
          <p:spPr bwMode="auto">
            <a:xfrm>
              <a:off x="1479" y="2762"/>
              <a:ext cx="629" cy="367"/>
            </a:xfrm>
            <a:custGeom>
              <a:avLst/>
              <a:gdLst>
                <a:gd name="T0" fmla="*/ 1 w 934"/>
                <a:gd name="T1" fmla="*/ 0 h 751"/>
                <a:gd name="T2" fmla="*/ 1 w 934"/>
                <a:gd name="T3" fmla="*/ 0 h 751"/>
                <a:gd name="T4" fmla="*/ 1 w 934"/>
                <a:gd name="T5" fmla="*/ 0 h 751"/>
                <a:gd name="T6" fmla="*/ 1 w 934"/>
                <a:gd name="T7" fmla="*/ 0 h 751"/>
                <a:gd name="T8" fmla="*/ 1 w 934"/>
                <a:gd name="T9" fmla="*/ 0 h 751"/>
                <a:gd name="T10" fmla="*/ 1 w 934"/>
                <a:gd name="T11" fmla="*/ 0 h 751"/>
                <a:gd name="T12" fmla="*/ 1 w 934"/>
                <a:gd name="T13" fmla="*/ 0 h 751"/>
                <a:gd name="T14" fmla="*/ 1 w 934"/>
                <a:gd name="T15" fmla="*/ 0 h 751"/>
                <a:gd name="T16" fmla="*/ 1 w 934"/>
                <a:gd name="T17" fmla="*/ 0 h 751"/>
                <a:gd name="T18" fmla="*/ 1 w 934"/>
                <a:gd name="T19" fmla="*/ 0 h 751"/>
                <a:gd name="T20" fmla="*/ 1 w 934"/>
                <a:gd name="T21" fmla="*/ 0 h 751"/>
                <a:gd name="T22" fmla="*/ 1 w 934"/>
                <a:gd name="T23" fmla="*/ 0 h 751"/>
                <a:gd name="T24" fmla="*/ 1 w 934"/>
                <a:gd name="T25" fmla="*/ 0 h 751"/>
                <a:gd name="T26" fmla="*/ 1 w 934"/>
                <a:gd name="T27" fmla="*/ 0 h 751"/>
                <a:gd name="T28" fmla="*/ 1 w 934"/>
                <a:gd name="T29" fmla="*/ 0 h 751"/>
                <a:gd name="T30" fmla="*/ 1 w 934"/>
                <a:gd name="T31" fmla="*/ 0 h 751"/>
                <a:gd name="T32" fmla="*/ 1 w 934"/>
                <a:gd name="T33" fmla="*/ 0 h 751"/>
                <a:gd name="T34" fmla="*/ 1 w 934"/>
                <a:gd name="T35" fmla="*/ 0 h 751"/>
                <a:gd name="T36" fmla="*/ 1 w 934"/>
                <a:gd name="T37" fmla="*/ 0 h 751"/>
                <a:gd name="T38" fmla="*/ 1 w 934"/>
                <a:gd name="T39" fmla="*/ 0 h 751"/>
                <a:gd name="T40" fmla="*/ 1 w 934"/>
                <a:gd name="T41" fmla="*/ 0 h 751"/>
                <a:gd name="T42" fmla="*/ 1 w 934"/>
                <a:gd name="T43" fmla="*/ 0 h 751"/>
                <a:gd name="T44" fmla="*/ 1 w 934"/>
                <a:gd name="T45" fmla="*/ 0 h 751"/>
                <a:gd name="T46" fmla="*/ 1 w 934"/>
                <a:gd name="T47" fmla="*/ 0 h 751"/>
                <a:gd name="T48" fmla="*/ 1 w 934"/>
                <a:gd name="T49" fmla="*/ 0 h 751"/>
                <a:gd name="T50" fmla="*/ 1 w 934"/>
                <a:gd name="T51" fmla="*/ 0 h 751"/>
                <a:gd name="T52" fmla="*/ 1 w 934"/>
                <a:gd name="T53" fmla="*/ 0 h 751"/>
                <a:gd name="T54" fmla="*/ 1 w 934"/>
                <a:gd name="T55" fmla="*/ 0 h 751"/>
                <a:gd name="T56" fmla="*/ 1 w 934"/>
                <a:gd name="T57" fmla="*/ 0 h 751"/>
                <a:gd name="T58" fmla="*/ 1 w 934"/>
                <a:gd name="T59" fmla="*/ 0 h 751"/>
                <a:gd name="T60" fmla="*/ 1 w 934"/>
                <a:gd name="T61" fmla="*/ 0 h 751"/>
                <a:gd name="T62" fmla="*/ 1 w 934"/>
                <a:gd name="T63" fmla="*/ 0 h 751"/>
                <a:gd name="T64" fmla="*/ 1 w 934"/>
                <a:gd name="T65" fmla="*/ 0 h 751"/>
                <a:gd name="T66" fmla="*/ 1 w 934"/>
                <a:gd name="T67" fmla="*/ 0 h 751"/>
                <a:gd name="T68" fmla="*/ 1 w 934"/>
                <a:gd name="T69" fmla="*/ 0 h 751"/>
                <a:gd name="T70" fmla="*/ 1 w 934"/>
                <a:gd name="T71" fmla="*/ 0 h 751"/>
                <a:gd name="T72" fmla="*/ 1 w 934"/>
                <a:gd name="T73" fmla="*/ 0 h 751"/>
                <a:gd name="T74" fmla="*/ 1 w 934"/>
                <a:gd name="T75" fmla="*/ 0 h 751"/>
                <a:gd name="T76" fmla="*/ 1 w 934"/>
                <a:gd name="T77" fmla="*/ 0 h 751"/>
                <a:gd name="T78" fmla="*/ 1 w 934"/>
                <a:gd name="T79" fmla="*/ 0 h 751"/>
                <a:gd name="T80" fmla="*/ 1 w 934"/>
                <a:gd name="T81" fmla="*/ 0 h 751"/>
                <a:gd name="T82" fmla="*/ 1 w 934"/>
                <a:gd name="T83" fmla="*/ 0 h 751"/>
                <a:gd name="T84" fmla="*/ 1 w 934"/>
                <a:gd name="T85" fmla="*/ 0 h 751"/>
                <a:gd name="T86" fmla="*/ 1 w 934"/>
                <a:gd name="T87" fmla="*/ 0 h 751"/>
                <a:gd name="T88" fmla="*/ 1 w 934"/>
                <a:gd name="T89" fmla="*/ 0 h 751"/>
                <a:gd name="T90" fmla="*/ 1 w 934"/>
                <a:gd name="T91" fmla="*/ 0 h 751"/>
                <a:gd name="T92" fmla="*/ 1 w 934"/>
                <a:gd name="T93" fmla="*/ 0 h 751"/>
                <a:gd name="T94" fmla="*/ 1 w 934"/>
                <a:gd name="T95" fmla="*/ 0 h 751"/>
                <a:gd name="T96" fmla="*/ 1 w 934"/>
                <a:gd name="T97" fmla="*/ 0 h 751"/>
                <a:gd name="T98" fmla="*/ 1 w 934"/>
                <a:gd name="T99" fmla="*/ 0 h 751"/>
                <a:gd name="T100" fmla="*/ 1 w 934"/>
                <a:gd name="T101" fmla="*/ 0 h 751"/>
                <a:gd name="T102" fmla="*/ 1 w 934"/>
                <a:gd name="T103" fmla="*/ 0 h 75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934"/>
                <a:gd name="T157" fmla="*/ 0 h 751"/>
                <a:gd name="T158" fmla="*/ 934 w 934"/>
                <a:gd name="T159" fmla="*/ 751 h 75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934" h="751">
                  <a:moveTo>
                    <a:pt x="933" y="360"/>
                  </a:moveTo>
                  <a:lnTo>
                    <a:pt x="919" y="380"/>
                  </a:lnTo>
                  <a:lnTo>
                    <a:pt x="897" y="382"/>
                  </a:lnTo>
                  <a:lnTo>
                    <a:pt x="891" y="398"/>
                  </a:lnTo>
                  <a:lnTo>
                    <a:pt x="899" y="412"/>
                  </a:lnTo>
                  <a:lnTo>
                    <a:pt x="909" y="428"/>
                  </a:lnTo>
                  <a:lnTo>
                    <a:pt x="909" y="442"/>
                  </a:lnTo>
                  <a:lnTo>
                    <a:pt x="897" y="456"/>
                  </a:lnTo>
                  <a:lnTo>
                    <a:pt x="880" y="464"/>
                  </a:lnTo>
                  <a:lnTo>
                    <a:pt x="864" y="448"/>
                  </a:lnTo>
                  <a:lnTo>
                    <a:pt x="856" y="432"/>
                  </a:lnTo>
                  <a:lnTo>
                    <a:pt x="838" y="430"/>
                  </a:lnTo>
                  <a:lnTo>
                    <a:pt x="826" y="434"/>
                  </a:lnTo>
                  <a:lnTo>
                    <a:pt x="810" y="436"/>
                  </a:lnTo>
                  <a:lnTo>
                    <a:pt x="796" y="442"/>
                  </a:lnTo>
                  <a:lnTo>
                    <a:pt x="790" y="452"/>
                  </a:lnTo>
                  <a:lnTo>
                    <a:pt x="786" y="471"/>
                  </a:lnTo>
                  <a:lnTo>
                    <a:pt x="775" y="481"/>
                  </a:lnTo>
                  <a:lnTo>
                    <a:pt x="763" y="483"/>
                  </a:lnTo>
                  <a:lnTo>
                    <a:pt x="751" y="497"/>
                  </a:lnTo>
                  <a:lnTo>
                    <a:pt x="741" y="503"/>
                  </a:lnTo>
                  <a:lnTo>
                    <a:pt x="731" y="505"/>
                  </a:lnTo>
                  <a:lnTo>
                    <a:pt x="729" y="517"/>
                  </a:lnTo>
                  <a:lnTo>
                    <a:pt x="719" y="523"/>
                  </a:lnTo>
                  <a:lnTo>
                    <a:pt x="701" y="523"/>
                  </a:lnTo>
                  <a:lnTo>
                    <a:pt x="693" y="511"/>
                  </a:lnTo>
                  <a:lnTo>
                    <a:pt x="689" y="505"/>
                  </a:lnTo>
                  <a:lnTo>
                    <a:pt x="683" y="493"/>
                  </a:lnTo>
                  <a:lnTo>
                    <a:pt x="681" y="473"/>
                  </a:lnTo>
                  <a:lnTo>
                    <a:pt x="662" y="458"/>
                  </a:lnTo>
                  <a:lnTo>
                    <a:pt x="662" y="450"/>
                  </a:lnTo>
                  <a:lnTo>
                    <a:pt x="650" y="458"/>
                  </a:lnTo>
                  <a:lnTo>
                    <a:pt x="634" y="473"/>
                  </a:lnTo>
                  <a:lnTo>
                    <a:pt x="632" y="493"/>
                  </a:lnTo>
                  <a:lnTo>
                    <a:pt x="636" y="505"/>
                  </a:lnTo>
                  <a:lnTo>
                    <a:pt x="628" y="523"/>
                  </a:lnTo>
                  <a:lnTo>
                    <a:pt x="618" y="541"/>
                  </a:lnTo>
                  <a:lnTo>
                    <a:pt x="612" y="555"/>
                  </a:lnTo>
                  <a:lnTo>
                    <a:pt x="614" y="569"/>
                  </a:lnTo>
                  <a:lnTo>
                    <a:pt x="606" y="601"/>
                  </a:lnTo>
                  <a:lnTo>
                    <a:pt x="574" y="623"/>
                  </a:lnTo>
                  <a:lnTo>
                    <a:pt x="569" y="633"/>
                  </a:lnTo>
                  <a:lnTo>
                    <a:pt x="574" y="653"/>
                  </a:lnTo>
                  <a:lnTo>
                    <a:pt x="561" y="658"/>
                  </a:lnTo>
                  <a:lnTo>
                    <a:pt x="543" y="668"/>
                  </a:lnTo>
                  <a:lnTo>
                    <a:pt x="537" y="688"/>
                  </a:lnTo>
                  <a:lnTo>
                    <a:pt x="535" y="710"/>
                  </a:lnTo>
                  <a:lnTo>
                    <a:pt x="557" y="722"/>
                  </a:lnTo>
                  <a:lnTo>
                    <a:pt x="537" y="746"/>
                  </a:lnTo>
                  <a:lnTo>
                    <a:pt x="523" y="750"/>
                  </a:lnTo>
                  <a:lnTo>
                    <a:pt x="513" y="742"/>
                  </a:lnTo>
                  <a:lnTo>
                    <a:pt x="497" y="724"/>
                  </a:lnTo>
                  <a:lnTo>
                    <a:pt x="485" y="706"/>
                  </a:lnTo>
                  <a:lnTo>
                    <a:pt x="479" y="694"/>
                  </a:lnTo>
                  <a:lnTo>
                    <a:pt x="473" y="690"/>
                  </a:lnTo>
                  <a:lnTo>
                    <a:pt x="471" y="690"/>
                  </a:lnTo>
                  <a:lnTo>
                    <a:pt x="458" y="694"/>
                  </a:lnTo>
                  <a:lnTo>
                    <a:pt x="448" y="706"/>
                  </a:lnTo>
                  <a:lnTo>
                    <a:pt x="454" y="742"/>
                  </a:lnTo>
                  <a:lnTo>
                    <a:pt x="432" y="730"/>
                  </a:lnTo>
                  <a:lnTo>
                    <a:pt x="412" y="710"/>
                  </a:lnTo>
                  <a:lnTo>
                    <a:pt x="398" y="704"/>
                  </a:lnTo>
                  <a:lnTo>
                    <a:pt x="382" y="700"/>
                  </a:lnTo>
                  <a:lnTo>
                    <a:pt x="368" y="706"/>
                  </a:lnTo>
                  <a:lnTo>
                    <a:pt x="357" y="706"/>
                  </a:lnTo>
                  <a:lnTo>
                    <a:pt x="333" y="696"/>
                  </a:lnTo>
                  <a:lnTo>
                    <a:pt x="297" y="696"/>
                  </a:lnTo>
                  <a:lnTo>
                    <a:pt x="279" y="702"/>
                  </a:lnTo>
                  <a:lnTo>
                    <a:pt x="261" y="706"/>
                  </a:lnTo>
                  <a:lnTo>
                    <a:pt x="242" y="708"/>
                  </a:lnTo>
                  <a:lnTo>
                    <a:pt x="224" y="708"/>
                  </a:lnTo>
                  <a:lnTo>
                    <a:pt x="194" y="706"/>
                  </a:lnTo>
                  <a:lnTo>
                    <a:pt x="186" y="688"/>
                  </a:lnTo>
                  <a:lnTo>
                    <a:pt x="172" y="670"/>
                  </a:lnTo>
                  <a:lnTo>
                    <a:pt x="170" y="653"/>
                  </a:lnTo>
                  <a:lnTo>
                    <a:pt x="170" y="629"/>
                  </a:lnTo>
                  <a:lnTo>
                    <a:pt x="170" y="601"/>
                  </a:lnTo>
                  <a:lnTo>
                    <a:pt x="178" y="579"/>
                  </a:lnTo>
                  <a:lnTo>
                    <a:pt x="172" y="555"/>
                  </a:lnTo>
                  <a:lnTo>
                    <a:pt x="147" y="563"/>
                  </a:lnTo>
                  <a:lnTo>
                    <a:pt x="123" y="557"/>
                  </a:lnTo>
                  <a:lnTo>
                    <a:pt x="105" y="539"/>
                  </a:lnTo>
                  <a:lnTo>
                    <a:pt x="93" y="521"/>
                  </a:lnTo>
                  <a:lnTo>
                    <a:pt x="79" y="497"/>
                  </a:lnTo>
                  <a:lnTo>
                    <a:pt x="46" y="464"/>
                  </a:lnTo>
                  <a:lnTo>
                    <a:pt x="42" y="444"/>
                  </a:lnTo>
                  <a:lnTo>
                    <a:pt x="42" y="434"/>
                  </a:lnTo>
                  <a:lnTo>
                    <a:pt x="42" y="412"/>
                  </a:lnTo>
                  <a:lnTo>
                    <a:pt x="55" y="390"/>
                  </a:lnTo>
                  <a:lnTo>
                    <a:pt x="67" y="348"/>
                  </a:lnTo>
                  <a:lnTo>
                    <a:pt x="69" y="336"/>
                  </a:lnTo>
                  <a:lnTo>
                    <a:pt x="89" y="314"/>
                  </a:lnTo>
                  <a:lnTo>
                    <a:pt x="103" y="292"/>
                  </a:lnTo>
                  <a:lnTo>
                    <a:pt x="103" y="273"/>
                  </a:lnTo>
                  <a:lnTo>
                    <a:pt x="99" y="265"/>
                  </a:lnTo>
                  <a:lnTo>
                    <a:pt x="95" y="259"/>
                  </a:lnTo>
                  <a:lnTo>
                    <a:pt x="105" y="237"/>
                  </a:lnTo>
                  <a:lnTo>
                    <a:pt x="89" y="227"/>
                  </a:lnTo>
                  <a:lnTo>
                    <a:pt x="73" y="251"/>
                  </a:lnTo>
                  <a:lnTo>
                    <a:pt x="53" y="267"/>
                  </a:lnTo>
                  <a:lnTo>
                    <a:pt x="38" y="271"/>
                  </a:lnTo>
                  <a:lnTo>
                    <a:pt x="30" y="253"/>
                  </a:lnTo>
                  <a:lnTo>
                    <a:pt x="32" y="235"/>
                  </a:lnTo>
                  <a:lnTo>
                    <a:pt x="38" y="215"/>
                  </a:lnTo>
                  <a:lnTo>
                    <a:pt x="42" y="193"/>
                  </a:lnTo>
                  <a:lnTo>
                    <a:pt x="46" y="167"/>
                  </a:lnTo>
                  <a:lnTo>
                    <a:pt x="42" y="147"/>
                  </a:lnTo>
                  <a:lnTo>
                    <a:pt x="30" y="139"/>
                  </a:lnTo>
                  <a:lnTo>
                    <a:pt x="8" y="137"/>
                  </a:lnTo>
                  <a:lnTo>
                    <a:pt x="0" y="127"/>
                  </a:lnTo>
                  <a:lnTo>
                    <a:pt x="2" y="105"/>
                  </a:lnTo>
                  <a:lnTo>
                    <a:pt x="6" y="90"/>
                  </a:lnTo>
                  <a:lnTo>
                    <a:pt x="22" y="74"/>
                  </a:lnTo>
                  <a:lnTo>
                    <a:pt x="30" y="58"/>
                  </a:lnTo>
                  <a:lnTo>
                    <a:pt x="32" y="36"/>
                  </a:lnTo>
                  <a:lnTo>
                    <a:pt x="30" y="30"/>
                  </a:lnTo>
                  <a:lnTo>
                    <a:pt x="36" y="24"/>
                  </a:lnTo>
                  <a:lnTo>
                    <a:pt x="53" y="24"/>
                  </a:lnTo>
                  <a:lnTo>
                    <a:pt x="73" y="30"/>
                  </a:lnTo>
                  <a:lnTo>
                    <a:pt x="95" y="36"/>
                  </a:lnTo>
                  <a:lnTo>
                    <a:pt x="105" y="40"/>
                  </a:lnTo>
                  <a:lnTo>
                    <a:pt x="121" y="54"/>
                  </a:lnTo>
                  <a:lnTo>
                    <a:pt x="129" y="58"/>
                  </a:lnTo>
                  <a:lnTo>
                    <a:pt x="143" y="62"/>
                  </a:lnTo>
                  <a:lnTo>
                    <a:pt x="170" y="60"/>
                  </a:lnTo>
                  <a:lnTo>
                    <a:pt x="192" y="48"/>
                  </a:lnTo>
                  <a:lnTo>
                    <a:pt x="208" y="54"/>
                  </a:lnTo>
                  <a:lnTo>
                    <a:pt x="238" y="70"/>
                  </a:lnTo>
                  <a:lnTo>
                    <a:pt x="271" y="58"/>
                  </a:lnTo>
                  <a:lnTo>
                    <a:pt x="285" y="40"/>
                  </a:lnTo>
                  <a:lnTo>
                    <a:pt x="307" y="46"/>
                  </a:lnTo>
                  <a:lnTo>
                    <a:pt x="323" y="52"/>
                  </a:lnTo>
                  <a:lnTo>
                    <a:pt x="343" y="38"/>
                  </a:lnTo>
                  <a:lnTo>
                    <a:pt x="351" y="28"/>
                  </a:lnTo>
                  <a:lnTo>
                    <a:pt x="368" y="16"/>
                  </a:lnTo>
                  <a:lnTo>
                    <a:pt x="386" y="10"/>
                  </a:lnTo>
                  <a:lnTo>
                    <a:pt x="412" y="8"/>
                  </a:lnTo>
                  <a:lnTo>
                    <a:pt x="432" y="2"/>
                  </a:lnTo>
                  <a:lnTo>
                    <a:pt x="456" y="2"/>
                  </a:lnTo>
                  <a:lnTo>
                    <a:pt x="460" y="0"/>
                  </a:lnTo>
                  <a:lnTo>
                    <a:pt x="469" y="10"/>
                  </a:lnTo>
                  <a:lnTo>
                    <a:pt x="473" y="24"/>
                  </a:lnTo>
                  <a:lnTo>
                    <a:pt x="477" y="40"/>
                  </a:lnTo>
                  <a:lnTo>
                    <a:pt x="479" y="48"/>
                  </a:lnTo>
                  <a:lnTo>
                    <a:pt x="483" y="48"/>
                  </a:lnTo>
                  <a:lnTo>
                    <a:pt x="501" y="58"/>
                  </a:lnTo>
                  <a:lnTo>
                    <a:pt x="521" y="60"/>
                  </a:lnTo>
                  <a:lnTo>
                    <a:pt x="537" y="62"/>
                  </a:lnTo>
                  <a:lnTo>
                    <a:pt x="545" y="66"/>
                  </a:lnTo>
                  <a:lnTo>
                    <a:pt x="547" y="82"/>
                  </a:lnTo>
                  <a:lnTo>
                    <a:pt x="545" y="99"/>
                  </a:lnTo>
                  <a:lnTo>
                    <a:pt x="543" y="113"/>
                  </a:lnTo>
                  <a:lnTo>
                    <a:pt x="537" y="127"/>
                  </a:lnTo>
                  <a:lnTo>
                    <a:pt x="525" y="143"/>
                  </a:lnTo>
                  <a:lnTo>
                    <a:pt x="507" y="173"/>
                  </a:lnTo>
                  <a:lnTo>
                    <a:pt x="499" y="185"/>
                  </a:lnTo>
                  <a:lnTo>
                    <a:pt x="501" y="195"/>
                  </a:lnTo>
                  <a:lnTo>
                    <a:pt x="517" y="197"/>
                  </a:lnTo>
                  <a:lnTo>
                    <a:pt x="509" y="203"/>
                  </a:lnTo>
                  <a:lnTo>
                    <a:pt x="529" y="183"/>
                  </a:lnTo>
                  <a:lnTo>
                    <a:pt x="541" y="169"/>
                  </a:lnTo>
                  <a:lnTo>
                    <a:pt x="555" y="161"/>
                  </a:lnTo>
                  <a:lnTo>
                    <a:pt x="565" y="137"/>
                  </a:lnTo>
                  <a:lnTo>
                    <a:pt x="574" y="133"/>
                  </a:lnTo>
                  <a:lnTo>
                    <a:pt x="594" y="125"/>
                  </a:lnTo>
                  <a:lnTo>
                    <a:pt x="610" y="129"/>
                  </a:lnTo>
                  <a:lnTo>
                    <a:pt x="632" y="141"/>
                  </a:lnTo>
                  <a:lnTo>
                    <a:pt x="646" y="147"/>
                  </a:lnTo>
                  <a:lnTo>
                    <a:pt x="679" y="147"/>
                  </a:lnTo>
                  <a:lnTo>
                    <a:pt x="707" y="149"/>
                  </a:lnTo>
                  <a:lnTo>
                    <a:pt x="735" y="135"/>
                  </a:lnTo>
                  <a:lnTo>
                    <a:pt x="751" y="117"/>
                  </a:lnTo>
                  <a:lnTo>
                    <a:pt x="763" y="105"/>
                  </a:lnTo>
                  <a:lnTo>
                    <a:pt x="775" y="99"/>
                  </a:lnTo>
                  <a:lnTo>
                    <a:pt x="794" y="101"/>
                  </a:lnTo>
                  <a:lnTo>
                    <a:pt x="802" y="113"/>
                  </a:lnTo>
                  <a:lnTo>
                    <a:pt x="794" y="131"/>
                  </a:lnTo>
                  <a:lnTo>
                    <a:pt x="775" y="137"/>
                  </a:lnTo>
                  <a:lnTo>
                    <a:pt x="771" y="165"/>
                  </a:lnTo>
                  <a:lnTo>
                    <a:pt x="771" y="189"/>
                  </a:lnTo>
                  <a:lnTo>
                    <a:pt x="773" y="211"/>
                  </a:lnTo>
                  <a:lnTo>
                    <a:pt x="778" y="229"/>
                  </a:lnTo>
                  <a:lnTo>
                    <a:pt x="778" y="245"/>
                  </a:lnTo>
                  <a:lnTo>
                    <a:pt x="790" y="253"/>
                  </a:lnTo>
                  <a:lnTo>
                    <a:pt x="794" y="279"/>
                  </a:lnTo>
                  <a:lnTo>
                    <a:pt x="806" y="286"/>
                  </a:lnTo>
                  <a:lnTo>
                    <a:pt x="822" y="296"/>
                  </a:lnTo>
                  <a:lnTo>
                    <a:pt x="834" y="296"/>
                  </a:lnTo>
                  <a:lnTo>
                    <a:pt x="824" y="265"/>
                  </a:lnTo>
                  <a:lnTo>
                    <a:pt x="818" y="249"/>
                  </a:lnTo>
                  <a:lnTo>
                    <a:pt x="812" y="243"/>
                  </a:lnTo>
                  <a:lnTo>
                    <a:pt x="830" y="229"/>
                  </a:lnTo>
                  <a:lnTo>
                    <a:pt x="838" y="229"/>
                  </a:lnTo>
                  <a:lnTo>
                    <a:pt x="852" y="229"/>
                  </a:lnTo>
                  <a:lnTo>
                    <a:pt x="864" y="229"/>
                  </a:lnTo>
                  <a:lnTo>
                    <a:pt x="878" y="227"/>
                  </a:lnTo>
                  <a:lnTo>
                    <a:pt x="887" y="223"/>
                  </a:lnTo>
                  <a:lnTo>
                    <a:pt x="895" y="229"/>
                  </a:lnTo>
                  <a:lnTo>
                    <a:pt x="909" y="243"/>
                  </a:lnTo>
                  <a:lnTo>
                    <a:pt x="903" y="257"/>
                  </a:lnTo>
                  <a:lnTo>
                    <a:pt x="897" y="282"/>
                  </a:lnTo>
                  <a:lnTo>
                    <a:pt x="899" y="294"/>
                  </a:lnTo>
                  <a:lnTo>
                    <a:pt x="897" y="312"/>
                  </a:lnTo>
                  <a:lnTo>
                    <a:pt x="903" y="322"/>
                  </a:lnTo>
                  <a:lnTo>
                    <a:pt x="905" y="336"/>
                  </a:lnTo>
                  <a:lnTo>
                    <a:pt x="917" y="342"/>
                  </a:lnTo>
                  <a:lnTo>
                    <a:pt x="927" y="344"/>
                  </a:lnTo>
                  <a:lnTo>
                    <a:pt x="923" y="348"/>
                  </a:lnTo>
                  <a:lnTo>
                    <a:pt x="933" y="360"/>
                  </a:lnTo>
                </a:path>
              </a:pathLst>
            </a:custGeom>
            <a:solidFill>
              <a:srgbClr val="6699FF"/>
            </a:solidFill>
            <a:ln w="12600">
              <a:solidFill>
                <a:srgbClr val="6699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en-US">
                <a:solidFill>
                  <a:prstClr val="white"/>
                </a:solidFill>
                <a:latin typeface="Book Antiqua" pitchFamily="18" charset="0"/>
                <a:cs typeface="Arial" charset="0"/>
              </a:endParaRPr>
            </a:p>
          </p:txBody>
        </p:sp>
        <p:sp>
          <p:nvSpPr>
            <p:cNvPr id="101419" name="AutoShape 43"/>
            <p:cNvSpPr>
              <a:spLocks noChangeArrowheads="1"/>
            </p:cNvSpPr>
            <p:nvPr/>
          </p:nvSpPr>
          <p:spPr bwMode="auto">
            <a:xfrm>
              <a:off x="1476" y="2762"/>
              <a:ext cx="640" cy="366"/>
            </a:xfrm>
            <a:custGeom>
              <a:avLst/>
              <a:gdLst>
                <a:gd name="T0" fmla="*/ 1 w 950"/>
                <a:gd name="T1" fmla="*/ 0 h 748"/>
                <a:gd name="T2" fmla="*/ 1 w 950"/>
                <a:gd name="T3" fmla="*/ 0 h 748"/>
                <a:gd name="T4" fmla="*/ 1 w 950"/>
                <a:gd name="T5" fmla="*/ 0 h 748"/>
                <a:gd name="T6" fmla="*/ 1 w 950"/>
                <a:gd name="T7" fmla="*/ 0 h 748"/>
                <a:gd name="T8" fmla="*/ 1 w 950"/>
                <a:gd name="T9" fmla="*/ 0 h 748"/>
                <a:gd name="T10" fmla="*/ 1 w 950"/>
                <a:gd name="T11" fmla="*/ 0 h 748"/>
                <a:gd name="T12" fmla="*/ 1 w 950"/>
                <a:gd name="T13" fmla="*/ 0 h 748"/>
                <a:gd name="T14" fmla="*/ 1 w 950"/>
                <a:gd name="T15" fmla="*/ 0 h 748"/>
                <a:gd name="T16" fmla="*/ 1 w 950"/>
                <a:gd name="T17" fmla="*/ 0 h 748"/>
                <a:gd name="T18" fmla="*/ 1 w 950"/>
                <a:gd name="T19" fmla="*/ 0 h 748"/>
                <a:gd name="T20" fmla="*/ 1 w 950"/>
                <a:gd name="T21" fmla="*/ 0 h 748"/>
                <a:gd name="T22" fmla="*/ 1 w 950"/>
                <a:gd name="T23" fmla="*/ 0 h 748"/>
                <a:gd name="T24" fmla="*/ 1 w 950"/>
                <a:gd name="T25" fmla="*/ 0 h 748"/>
                <a:gd name="T26" fmla="*/ 1 w 950"/>
                <a:gd name="T27" fmla="*/ 0 h 748"/>
                <a:gd name="T28" fmla="*/ 1 w 950"/>
                <a:gd name="T29" fmla="*/ 0 h 748"/>
                <a:gd name="T30" fmla="*/ 1 w 950"/>
                <a:gd name="T31" fmla="*/ 0 h 748"/>
                <a:gd name="T32" fmla="*/ 1 w 950"/>
                <a:gd name="T33" fmla="*/ 0 h 748"/>
                <a:gd name="T34" fmla="*/ 1 w 950"/>
                <a:gd name="T35" fmla="*/ 0 h 748"/>
                <a:gd name="T36" fmla="*/ 1 w 950"/>
                <a:gd name="T37" fmla="*/ 0 h 748"/>
                <a:gd name="T38" fmla="*/ 1 w 950"/>
                <a:gd name="T39" fmla="*/ 0 h 748"/>
                <a:gd name="T40" fmla="*/ 1 w 950"/>
                <a:gd name="T41" fmla="*/ 0 h 748"/>
                <a:gd name="T42" fmla="*/ 1 w 950"/>
                <a:gd name="T43" fmla="*/ 0 h 748"/>
                <a:gd name="T44" fmla="*/ 1 w 950"/>
                <a:gd name="T45" fmla="*/ 0 h 748"/>
                <a:gd name="T46" fmla="*/ 1 w 950"/>
                <a:gd name="T47" fmla="*/ 0 h 748"/>
                <a:gd name="T48" fmla="*/ 1 w 950"/>
                <a:gd name="T49" fmla="*/ 0 h 748"/>
                <a:gd name="T50" fmla="*/ 1 w 950"/>
                <a:gd name="T51" fmla="*/ 0 h 748"/>
                <a:gd name="T52" fmla="*/ 1 w 950"/>
                <a:gd name="T53" fmla="*/ 0 h 748"/>
                <a:gd name="T54" fmla="*/ 1 w 950"/>
                <a:gd name="T55" fmla="*/ 0 h 748"/>
                <a:gd name="T56" fmla="*/ 1 w 950"/>
                <a:gd name="T57" fmla="*/ 0 h 748"/>
                <a:gd name="T58" fmla="*/ 1 w 950"/>
                <a:gd name="T59" fmla="*/ 0 h 748"/>
                <a:gd name="T60" fmla="*/ 1 w 950"/>
                <a:gd name="T61" fmla="*/ 0 h 748"/>
                <a:gd name="T62" fmla="*/ 1 w 950"/>
                <a:gd name="T63" fmla="*/ 0 h 748"/>
                <a:gd name="T64" fmla="*/ 1 w 950"/>
                <a:gd name="T65" fmla="*/ 0 h 748"/>
                <a:gd name="T66" fmla="*/ 1 w 950"/>
                <a:gd name="T67" fmla="*/ 0 h 748"/>
                <a:gd name="T68" fmla="*/ 1 w 950"/>
                <a:gd name="T69" fmla="*/ 0 h 748"/>
                <a:gd name="T70" fmla="*/ 1 w 950"/>
                <a:gd name="T71" fmla="*/ 0 h 748"/>
                <a:gd name="T72" fmla="*/ 1 w 950"/>
                <a:gd name="T73" fmla="*/ 0 h 748"/>
                <a:gd name="T74" fmla="*/ 1 w 950"/>
                <a:gd name="T75" fmla="*/ 0 h 748"/>
                <a:gd name="T76" fmla="*/ 1 w 950"/>
                <a:gd name="T77" fmla="*/ 0 h 748"/>
                <a:gd name="T78" fmla="*/ 1 w 950"/>
                <a:gd name="T79" fmla="*/ 0 h 748"/>
                <a:gd name="T80" fmla="*/ 1 w 950"/>
                <a:gd name="T81" fmla="*/ 0 h 748"/>
                <a:gd name="T82" fmla="*/ 1 w 950"/>
                <a:gd name="T83" fmla="*/ 0 h 748"/>
                <a:gd name="T84" fmla="*/ 1 w 950"/>
                <a:gd name="T85" fmla="*/ 0 h 748"/>
                <a:gd name="T86" fmla="*/ 1 w 950"/>
                <a:gd name="T87" fmla="*/ 0 h 748"/>
                <a:gd name="T88" fmla="*/ 1 w 950"/>
                <a:gd name="T89" fmla="*/ 0 h 748"/>
                <a:gd name="T90" fmla="*/ 1 w 950"/>
                <a:gd name="T91" fmla="*/ 0 h 748"/>
                <a:gd name="T92" fmla="*/ 1 w 950"/>
                <a:gd name="T93" fmla="*/ 0 h 748"/>
                <a:gd name="T94" fmla="*/ 1 w 950"/>
                <a:gd name="T95" fmla="*/ 0 h 748"/>
                <a:gd name="T96" fmla="*/ 1 w 950"/>
                <a:gd name="T97" fmla="*/ 0 h 748"/>
                <a:gd name="T98" fmla="*/ 1 w 950"/>
                <a:gd name="T99" fmla="*/ 0 h 74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950"/>
                <a:gd name="T151" fmla="*/ 0 h 748"/>
                <a:gd name="T152" fmla="*/ 950 w 950"/>
                <a:gd name="T153" fmla="*/ 748 h 74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950" h="748">
                  <a:moveTo>
                    <a:pt x="949" y="368"/>
                  </a:moveTo>
                  <a:lnTo>
                    <a:pt x="935" y="372"/>
                  </a:lnTo>
                  <a:lnTo>
                    <a:pt x="912" y="381"/>
                  </a:lnTo>
                  <a:lnTo>
                    <a:pt x="894" y="401"/>
                  </a:lnTo>
                  <a:lnTo>
                    <a:pt x="912" y="420"/>
                  </a:lnTo>
                  <a:lnTo>
                    <a:pt x="912" y="432"/>
                  </a:lnTo>
                  <a:lnTo>
                    <a:pt x="916" y="438"/>
                  </a:lnTo>
                  <a:lnTo>
                    <a:pt x="906" y="451"/>
                  </a:lnTo>
                  <a:lnTo>
                    <a:pt x="889" y="457"/>
                  </a:lnTo>
                  <a:lnTo>
                    <a:pt x="879" y="459"/>
                  </a:lnTo>
                  <a:lnTo>
                    <a:pt x="871" y="442"/>
                  </a:lnTo>
                  <a:lnTo>
                    <a:pt x="857" y="426"/>
                  </a:lnTo>
                  <a:lnTo>
                    <a:pt x="840" y="434"/>
                  </a:lnTo>
                  <a:lnTo>
                    <a:pt x="828" y="434"/>
                  </a:lnTo>
                  <a:lnTo>
                    <a:pt x="805" y="438"/>
                  </a:lnTo>
                  <a:lnTo>
                    <a:pt x="785" y="469"/>
                  </a:lnTo>
                  <a:lnTo>
                    <a:pt x="795" y="438"/>
                  </a:lnTo>
                  <a:lnTo>
                    <a:pt x="785" y="469"/>
                  </a:lnTo>
                  <a:lnTo>
                    <a:pt x="760" y="490"/>
                  </a:lnTo>
                  <a:lnTo>
                    <a:pt x="783" y="471"/>
                  </a:lnTo>
                  <a:lnTo>
                    <a:pt x="768" y="477"/>
                  </a:lnTo>
                  <a:lnTo>
                    <a:pt x="731" y="510"/>
                  </a:lnTo>
                  <a:lnTo>
                    <a:pt x="744" y="502"/>
                  </a:lnTo>
                  <a:lnTo>
                    <a:pt x="725" y="517"/>
                  </a:lnTo>
                  <a:lnTo>
                    <a:pt x="711" y="529"/>
                  </a:lnTo>
                  <a:lnTo>
                    <a:pt x="705" y="523"/>
                  </a:lnTo>
                  <a:lnTo>
                    <a:pt x="707" y="519"/>
                  </a:lnTo>
                  <a:lnTo>
                    <a:pt x="692" y="502"/>
                  </a:lnTo>
                  <a:lnTo>
                    <a:pt x="684" y="484"/>
                  </a:lnTo>
                  <a:lnTo>
                    <a:pt x="674" y="469"/>
                  </a:lnTo>
                  <a:lnTo>
                    <a:pt x="663" y="461"/>
                  </a:lnTo>
                  <a:lnTo>
                    <a:pt x="649" y="465"/>
                  </a:lnTo>
                  <a:lnTo>
                    <a:pt x="637" y="486"/>
                  </a:lnTo>
                  <a:lnTo>
                    <a:pt x="643" y="504"/>
                  </a:lnTo>
                  <a:lnTo>
                    <a:pt x="635" y="517"/>
                  </a:lnTo>
                  <a:lnTo>
                    <a:pt x="635" y="529"/>
                  </a:lnTo>
                  <a:lnTo>
                    <a:pt x="616" y="543"/>
                  </a:lnTo>
                  <a:lnTo>
                    <a:pt x="622" y="568"/>
                  </a:lnTo>
                  <a:lnTo>
                    <a:pt x="610" y="582"/>
                  </a:lnTo>
                  <a:lnTo>
                    <a:pt x="608" y="603"/>
                  </a:lnTo>
                  <a:lnTo>
                    <a:pt x="571" y="621"/>
                  </a:lnTo>
                  <a:lnTo>
                    <a:pt x="579" y="648"/>
                  </a:lnTo>
                  <a:lnTo>
                    <a:pt x="571" y="661"/>
                  </a:lnTo>
                  <a:lnTo>
                    <a:pt x="567" y="661"/>
                  </a:lnTo>
                  <a:lnTo>
                    <a:pt x="532" y="679"/>
                  </a:lnTo>
                  <a:lnTo>
                    <a:pt x="546" y="704"/>
                  </a:lnTo>
                  <a:lnTo>
                    <a:pt x="553" y="714"/>
                  </a:lnTo>
                  <a:lnTo>
                    <a:pt x="555" y="735"/>
                  </a:lnTo>
                  <a:lnTo>
                    <a:pt x="544" y="745"/>
                  </a:lnTo>
                  <a:lnTo>
                    <a:pt x="536" y="745"/>
                  </a:lnTo>
                  <a:lnTo>
                    <a:pt x="524" y="747"/>
                  </a:lnTo>
                  <a:lnTo>
                    <a:pt x="514" y="743"/>
                  </a:lnTo>
                  <a:lnTo>
                    <a:pt x="501" y="726"/>
                  </a:lnTo>
                  <a:lnTo>
                    <a:pt x="489" y="712"/>
                  </a:lnTo>
                  <a:lnTo>
                    <a:pt x="477" y="693"/>
                  </a:lnTo>
                  <a:lnTo>
                    <a:pt x="464" y="700"/>
                  </a:lnTo>
                  <a:lnTo>
                    <a:pt x="456" y="708"/>
                  </a:lnTo>
                  <a:lnTo>
                    <a:pt x="456" y="722"/>
                  </a:lnTo>
                  <a:lnTo>
                    <a:pt x="456" y="733"/>
                  </a:lnTo>
                  <a:lnTo>
                    <a:pt x="448" y="735"/>
                  </a:lnTo>
                  <a:lnTo>
                    <a:pt x="433" y="728"/>
                  </a:lnTo>
                  <a:lnTo>
                    <a:pt x="417" y="708"/>
                  </a:lnTo>
                  <a:lnTo>
                    <a:pt x="388" y="700"/>
                  </a:lnTo>
                  <a:lnTo>
                    <a:pt x="376" y="710"/>
                  </a:lnTo>
                  <a:lnTo>
                    <a:pt x="359" y="706"/>
                  </a:lnTo>
                  <a:lnTo>
                    <a:pt x="341" y="702"/>
                  </a:lnTo>
                  <a:lnTo>
                    <a:pt x="316" y="700"/>
                  </a:lnTo>
                  <a:lnTo>
                    <a:pt x="283" y="700"/>
                  </a:lnTo>
                  <a:lnTo>
                    <a:pt x="267" y="702"/>
                  </a:lnTo>
                  <a:lnTo>
                    <a:pt x="249" y="706"/>
                  </a:lnTo>
                  <a:lnTo>
                    <a:pt x="228" y="710"/>
                  </a:lnTo>
                  <a:lnTo>
                    <a:pt x="201" y="714"/>
                  </a:lnTo>
                  <a:lnTo>
                    <a:pt x="191" y="702"/>
                  </a:lnTo>
                  <a:lnTo>
                    <a:pt x="179" y="681"/>
                  </a:lnTo>
                  <a:lnTo>
                    <a:pt x="173" y="669"/>
                  </a:lnTo>
                  <a:lnTo>
                    <a:pt x="173" y="644"/>
                  </a:lnTo>
                  <a:lnTo>
                    <a:pt x="173" y="615"/>
                  </a:lnTo>
                  <a:lnTo>
                    <a:pt x="181" y="593"/>
                  </a:lnTo>
                  <a:lnTo>
                    <a:pt x="175" y="568"/>
                  </a:lnTo>
                  <a:lnTo>
                    <a:pt x="158" y="556"/>
                  </a:lnTo>
                  <a:lnTo>
                    <a:pt x="127" y="560"/>
                  </a:lnTo>
                  <a:lnTo>
                    <a:pt x="119" y="547"/>
                  </a:lnTo>
                  <a:lnTo>
                    <a:pt x="99" y="529"/>
                  </a:lnTo>
                  <a:lnTo>
                    <a:pt x="84" y="508"/>
                  </a:lnTo>
                  <a:lnTo>
                    <a:pt x="68" y="469"/>
                  </a:lnTo>
                  <a:lnTo>
                    <a:pt x="43" y="455"/>
                  </a:lnTo>
                  <a:lnTo>
                    <a:pt x="43" y="444"/>
                  </a:lnTo>
                  <a:lnTo>
                    <a:pt x="43" y="422"/>
                  </a:lnTo>
                  <a:lnTo>
                    <a:pt x="55" y="399"/>
                  </a:lnTo>
                  <a:lnTo>
                    <a:pt x="68" y="356"/>
                  </a:lnTo>
                  <a:lnTo>
                    <a:pt x="70" y="344"/>
                  </a:lnTo>
                  <a:lnTo>
                    <a:pt x="90" y="321"/>
                  </a:lnTo>
                  <a:lnTo>
                    <a:pt x="105" y="298"/>
                  </a:lnTo>
                  <a:lnTo>
                    <a:pt x="107" y="280"/>
                  </a:lnTo>
                  <a:lnTo>
                    <a:pt x="101" y="272"/>
                  </a:lnTo>
                  <a:lnTo>
                    <a:pt x="97" y="265"/>
                  </a:lnTo>
                  <a:lnTo>
                    <a:pt x="107" y="243"/>
                  </a:lnTo>
                  <a:lnTo>
                    <a:pt x="90" y="233"/>
                  </a:lnTo>
                  <a:lnTo>
                    <a:pt x="74" y="257"/>
                  </a:lnTo>
                  <a:lnTo>
                    <a:pt x="53" y="274"/>
                  </a:lnTo>
                  <a:lnTo>
                    <a:pt x="39" y="278"/>
                  </a:lnTo>
                  <a:lnTo>
                    <a:pt x="31" y="259"/>
                  </a:lnTo>
                  <a:lnTo>
                    <a:pt x="33" y="241"/>
                  </a:lnTo>
                  <a:lnTo>
                    <a:pt x="39" y="220"/>
                  </a:lnTo>
                  <a:lnTo>
                    <a:pt x="43" y="198"/>
                  </a:lnTo>
                  <a:lnTo>
                    <a:pt x="47" y="171"/>
                  </a:lnTo>
                  <a:lnTo>
                    <a:pt x="41" y="146"/>
                  </a:lnTo>
                  <a:lnTo>
                    <a:pt x="31" y="142"/>
                  </a:lnTo>
                  <a:lnTo>
                    <a:pt x="8" y="140"/>
                  </a:lnTo>
                  <a:lnTo>
                    <a:pt x="0" y="130"/>
                  </a:lnTo>
                  <a:lnTo>
                    <a:pt x="2" y="107"/>
                  </a:lnTo>
                  <a:lnTo>
                    <a:pt x="6" y="93"/>
                  </a:lnTo>
                  <a:lnTo>
                    <a:pt x="23" y="76"/>
                  </a:lnTo>
                  <a:lnTo>
                    <a:pt x="31" y="60"/>
                  </a:lnTo>
                  <a:lnTo>
                    <a:pt x="33" y="37"/>
                  </a:lnTo>
                  <a:lnTo>
                    <a:pt x="31" y="31"/>
                  </a:lnTo>
                  <a:lnTo>
                    <a:pt x="37" y="25"/>
                  </a:lnTo>
                  <a:lnTo>
                    <a:pt x="53" y="25"/>
                  </a:lnTo>
                  <a:lnTo>
                    <a:pt x="74" y="31"/>
                  </a:lnTo>
                  <a:lnTo>
                    <a:pt x="97" y="37"/>
                  </a:lnTo>
                  <a:lnTo>
                    <a:pt x="107" y="41"/>
                  </a:lnTo>
                  <a:lnTo>
                    <a:pt x="123" y="56"/>
                  </a:lnTo>
                  <a:lnTo>
                    <a:pt x="131" y="60"/>
                  </a:lnTo>
                  <a:lnTo>
                    <a:pt x="146" y="64"/>
                  </a:lnTo>
                  <a:lnTo>
                    <a:pt x="173" y="62"/>
                  </a:lnTo>
                  <a:lnTo>
                    <a:pt x="195" y="49"/>
                  </a:lnTo>
                  <a:lnTo>
                    <a:pt x="212" y="56"/>
                  </a:lnTo>
                  <a:lnTo>
                    <a:pt x="242" y="72"/>
                  </a:lnTo>
                  <a:lnTo>
                    <a:pt x="275" y="60"/>
                  </a:lnTo>
                  <a:lnTo>
                    <a:pt x="290" y="41"/>
                  </a:lnTo>
                  <a:lnTo>
                    <a:pt x="312" y="47"/>
                  </a:lnTo>
                  <a:lnTo>
                    <a:pt x="329" y="54"/>
                  </a:lnTo>
                  <a:lnTo>
                    <a:pt x="349" y="39"/>
                  </a:lnTo>
                  <a:lnTo>
                    <a:pt x="357" y="29"/>
                  </a:lnTo>
                  <a:lnTo>
                    <a:pt x="374" y="16"/>
                  </a:lnTo>
                  <a:lnTo>
                    <a:pt x="392" y="10"/>
                  </a:lnTo>
                  <a:lnTo>
                    <a:pt x="419" y="8"/>
                  </a:lnTo>
                  <a:lnTo>
                    <a:pt x="440" y="2"/>
                  </a:lnTo>
                  <a:lnTo>
                    <a:pt x="464" y="2"/>
                  </a:lnTo>
                  <a:lnTo>
                    <a:pt x="468" y="0"/>
                  </a:lnTo>
                  <a:lnTo>
                    <a:pt x="477" y="10"/>
                  </a:lnTo>
                  <a:lnTo>
                    <a:pt x="481" y="25"/>
                  </a:lnTo>
                  <a:lnTo>
                    <a:pt x="485" y="41"/>
                  </a:lnTo>
                  <a:lnTo>
                    <a:pt x="487" y="49"/>
                  </a:lnTo>
                  <a:lnTo>
                    <a:pt x="491" y="49"/>
                  </a:lnTo>
                  <a:lnTo>
                    <a:pt x="509" y="60"/>
                  </a:lnTo>
                  <a:lnTo>
                    <a:pt x="530" y="62"/>
                  </a:lnTo>
                  <a:lnTo>
                    <a:pt x="546" y="64"/>
                  </a:lnTo>
                  <a:lnTo>
                    <a:pt x="555" y="68"/>
                  </a:lnTo>
                  <a:lnTo>
                    <a:pt x="553" y="86"/>
                  </a:lnTo>
                  <a:lnTo>
                    <a:pt x="548" y="115"/>
                  </a:lnTo>
                  <a:lnTo>
                    <a:pt x="540" y="130"/>
                  </a:lnTo>
                  <a:lnTo>
                    <a:pt x="528" y="148"/>
                  </a:lnTo>
                  <a:lnTo>
                    <a:pt x="511" y="167"/>
                  </a:lnTo>
                  <a:lnTo>
                    <a:pt x="495" y="181"/>
                  </a:lnTo>
                  <a:lnTo>
                    <a:pt x="503" y="195"/>
                  </a:lnTo>
                  <a:lnTo>
                    <a:pt x="528" y="195"/>
                  </a:lnTo>
                  <a:lnTo>
                    <a:pt x="532" y="185"/>
                  </a:lnTo>
                  <a:lnTo>
                    <a:pt x="544" y="165"/>
                  </a:lnTo>
                  <a:lnTo>
                    <a:pt x="575" y="140"/>
                  </a:lnTo>
                  <a:lnTo>
                    <a:pt x="598" y="123"/>
                  </a:lnTo>
                  <a:lnTo>
                    <a:pt x="620" y="132"/>
                  </a:lnTo>
                  <a:lnTo>
                    <a:pt x="647" y="142"/>
                  </a:lnTo>
                  <a:lnTo>
                    <a:pt x="674" y="146"/>
                  </a:lnTo>
                  <a:lnTo>
                    <a:pt x="713" y="148"/>
                  </a:lnTo>
                  <a:lnTo>
                    <a:pt x="735" y="134"/>
                  </a:lnTo>
                  <a:lnTo>
                    <a:pt x="754" y="126"/>
                  </a:lnTo>
                  <a:lnTo>
                    <a:pt x="762" y="111"/>
                  </a:lnTo>
                  <a:lnTo>
                    <a:pt x="774" y="101"/>
                  </a:lnTo>
                  <a:lnTo>
                    <a:pt x="789" y="101"/>
                  </a:lnTo>
                  <a:lnTo>
                    <a:pt x="807" y="113"/>
                  </a:lnTo>
                  <a:lnTo>
                    <a:pt x="807" y="103"/>
                  </a:lnTo>
                  <a:lnTo>
                    <a:pt x="797" y="126"/>
                  </a:lnTo>
                  <a:lnTo>
                    <a:pt x="781" y="140"/>
                  </a:lnTo>
                  <a:lnTo>
                    <a:pt x="776" y="156"/>
                  </a:lnTo>
                  <a:lnTo>
                    <a:pt x="776" y="173"/>
                  </a:lnTo>
                  <a:lnTo>
                    <a:pt x="774" y="193"/>
                  </a:lnTo>
                  <a:lnTo>
                    <a:pt x="779" y="220"/>
                  </a:lnTo>
                  <a:lnTo>
                    <a:pt x="783" y="233"/>
                  </a:lnTo>
                  <a:lnTo>
                    <a:pt x="785" y="251"/>
                  </a:lnTo>
                  <a:lnTo>
                    <a:pt x="789" y="261"/>
                  </a:lnTo>
                  <a:lnTo>
                    <a:pt x="801" y="280"/>
                  </a:lnTo>
                  <a:lnTo>
                    <a:pt x="813" y="292"/>
                  </a:lnTo>
                  <a:lnTo>
                    <a:pt x="834" y="300"/>
                  </a:lnTo>
                  <a:lnTo>
                    <a:pt x="842" y="290"/>
                  </a:lnTo>
                  <a:lnTo>
                    <a:pt x="834" y="274"/>
                  </a:lnTo>
                  <a:lnTo>
                    <a:pt x="820" y="259"/>
                  </a:lnTo>
                  <a:lnTo>
                    <a:pt x="828" y="241"/>
                  </a:lnTo>
                  <a:lnTo>
                    <a:pt x="836" y="230"/>
                  </a:lnTo>
                  <a:lnTo>
                    <a:pt x="869" y="230"/>
                  </a:lnTo>
                  <a:lnTo>
                    <a:pt x="894" y="224"/>
                  </a:lnTo>
                  <a:lnTo>
                    <a:pt x="910" y="235"/>
                  </a:lnTo>
                  <a:lnTo>
                    <a:pt x="906" y="249"/>
                  </a:lnTo>
                  <a:lnTo>
                    <a:pt x="906" y="272"/>
                  </a:lnTo>
                  <a:lnTo>
                    <a:pt x="906" y="286"/>
                  </a:lnTo>
                  <a:lnTo>
                    <a:pt x="906" y="303"/>
                  </a:lnTo>
                  <a:lnTo>
                    <a:pt x="912" y="319"/>
                  </a:lnTo>
                  <a:lnTo>
                    <a:pt x="918" y="329"/>
                  </a:lnTo>
                  <a:lnTo>
                    <a:pt x="920" y="344"/>
                  </a:lnTo>
                  <a:lnTo>
                    <a:pt x="933" y="350"/>
                  </a:lnTo>
                  <a:lnTo>
                    <a:pt x="935" y="364"/>
                  </a:lnTo>
                  <a:lnTo>
                    <a:pt x="939" y="356"/>
                  </a:lnTo>
                  <a:lnTo>
                    <a:pt x="949" y="368"/>
                  </a:lnTo>
                </a:path>
              </a:pathLst>
            </a:custGeom>
            <a:solidFill>
              <a:srgbClr val="6699FF"/>
            </a:solidFill>
            <a:ln w="12600">
              <a:solidFill>
                <a:srgbClr val="6699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en-US">
                <a:solidFill>
                  <a:prstClr val="white"/>
                </a:solidFill>
                <a:latin typeface="Book Antiqua" pitchFamily="18" charset="0"/>
                <a:cs typeface="Arial" charset="0"/>
              </a:endParaRPr>
            </a:p>
          </p:txBody>
        </p:sp>
        <p:sp>
          <p:nvSpPr>
            <p:cNvPr id="101420" name="AutoShape 44"/>
            <p:cNvSpPr>
              <a:spLocks noChangeArrowheads="1"/>
            </p:cNvSpPr>
            <p:nvPr/>
          </p:nvSpPr>
          <p:spPr bwMode="auto">
            <a:xfrm>
              <a:off x="1058" y="2774"/>
              <a:ext cx="615" cy="512"/>
            </a:xfrm>
            <a:custGeom>
              <a:avLst/>
              <a:gdLst>
                <a:gd name="T0" fmla="*/ 1 w 911"/>
                <a:gd name="T1" fmla="*/ 0 h 1045"/>
                <a:gd name="T2" fmla="*/ 1 w 911"/>
                <a:gd name="T3" fmla="*/ 0 h 1045"/>
                <a:gd name="T4" fmla="*/ 1 w 911"/>
                <a:gd name="T5" fmla="*/ 0 h 1045"/>
                <a:gd name="T6" fmla="*/ 1 w 911"/>
                <a:gd name="T7" fmla="*/ 0 h 1045"/>
                <a:gd name="T8" fmla="*/ 1 w 911"/>
                <a:gd name="T9" fmla="*/ 0 h 1045"/>
                <a:gd name="T10" fmla="*/ 1 w 911"/>
                <a:gd name="T11" fmla="*/ 0 h 1045"/>
                <a:gd name="T12" fmla="*/ 1 w 911"/>
                <a:gd name="T13" fmla="*/ 0 h 1045"/>
                <a:gd name="T14" fmla="*/ 1 w 911"/>
                <a:gd name="T15" fmla="*/ 0 h 1045"/>
                <a:gd name="T16" fmla="*/ 1 w 911"/>
                <a:gd name="T17" fmla="*/ 0 h 1045"/>
                <a:gd name="T18" fmla="*/ 1 w 911"/>
                <a:gd name="T19" fmla="*/ 0 h 1045"/>
                <a:gd name="T20" fmla="*/ 1 w 911"/>
                <a:gd name="T21" fmla="*/ 0 h 1045"/>
                <a:gd name="T22" fmla="*/ 1 w 911"/>
                <a:gd name="T23" fmla="*/ 0 h 1045"/>
                <a:gd name="T24" fmla="*/ 1 w 911"/>
                <a:gd name="T25" fmla="*/ 0 h 1045"/>
                <a:gd name="T26" fmla="*/ 1 w 911"/>
                <a:gd name="T27" fmla="*/ 0 h 1045"/>
                <a:gd name="T28" fmla="*/ 1 w 911"/>
                <a:gd name="T29" fmla="*/ 0 h 1045"/>
                <a:gd name="T30" fmla="*/ 1 w 911"/>
                <a:gd name="T31" fmla="*/ 0 h 1045"/>
                <a:gd name="T32" fmla="*/ 1 w 911"/>
                <a:gd name="T33" fmla="*/ 0 h 1045"/>
                <a:gd name="T34" fmla="*/ 1 w 911"/>
                <a:gd name="T35" fmla="*/ 0 h 1045"/>
                <a:gd name="T36" fmla="*/ 1 w 911"/>
                <a:gd name="T37" fmla="*/ 0 h 1045"/>
                <a:gd name="T38" fmla="*/ 1 w 911"/>
                <a:gd name="T39" fmla="*/ 0 h 1045"/>
                <a:gd name="T40" fmla="*/ 1 w 911"/>
                <a:gd name="T41" fmla="*/ 0 h 1045"/>
                <a:gd name="T42" fmla="*/ 1 w 911"/>
                <a:gd name="T43" fmla="*/ 0 h 1045"/>
                <a:gd name="T44" fmla="*/ 1 w 911"/>
                <a:gd name="T45" fmla="*/ 0 h 1045"/>
                <a:gd name="T46" fmla="*/ 1 w 911"/>
                <a:gd name="T47" fmla="*/ 0 h 1045"/>
                <a:gd name="T48" fmla="*/ 1 w 911"/>
                <a:gd name="T49" fmla="*/ 0 h 1045"/>
                <a:gd name="T50" fmla="*/ 1 w 911"/>
                <a:gd name="T51" fmla="*/ 0 h 1045"/>
                <a:gd name="T52" fmla="*/ 1 w 911"/>
                <a:gd name="T53" fmla="*/ 0 h 1045"/>
                <a:gd name="T54" fmla="*/ 1 w 911"/>
                <a:gd name="T55" fmla="*/ 0 h 1045"/>
                <a:gd name="T56" fmla="*/ 1 w 911"/>
                <a:gd name="T57" fmla="*/ 0 h 1045"/>
                <a:gd name="T58" fmla="*/ 1 w 911"/>
                <a:gd name="T59" fmla="*/ 0 h 1045"/>
                <a:gd name="T60" fmla="*/ 1 w 911"/>
                <a:gd name="T61" fmla="*/ 0 h 1045"/>
                <a:gd name="T62" fmla="*/ 0 w 911"/>
                <a:gd name="T63" fmla="*/ 0 h 1045"/>
                <a:gd name="T64" fmla="*/ 1 w 911"/>
                <a:gd name="T65" fmla="*/ 0 h 1045"/>
                <a:gd name="T66" fmla="*/ 1 w 911"/>
                <a:gd name="T67" fmla="*/ 0 h 1045"/>
                <a:gd name="T68" fmla="*/ 1 w 911"/>
                <a:gd name="T69" fmla="*/ 0 h 1045"/>
                <a:gd name="T70" fmla="*/ 1 w 911"/>
                <a:gd name="T71" fmla="*/ 0 h 1045"/>
                <a:gd name="T72" fmla="*/ 1 w 911"/>
                <a:gd name="T73" fmla="*/ 0 h 1045"/>
                <a:gd name="T74" fmla="*/ 1 w 911"/>
                <a:gd name="T75" fmla="*/ 0 h 1045"/>
                <a:gd name="T76" fmla="*/ 1 w 911"/>
                <a:gd name="T77" fmla="*/ 0 h 1045"/>
                <a:gd name="T78" fmla="*/ 1 w 911"/>
                <a:gd name="T79" fmla="*/ 0 h 1045"/>
                <a:gd name="T80" fmla="*/ 1 w 911"/>
                <a:gd name="T81" fmla="*/ 0 h 1045"/>
                <a:gd name="T82" fmla="*/ 1 w 911"/>
                <a:gd name="T83" fmla="*/ 0 h 1045"/>
                <a:gd name="T84" fmla="*/ 1 w 911"/>
                <a:gd name="T85" fmla="*/ 0 h 1045"/>
                <a:gd name="T86" fmla="*/ 1 w 911"/>
                <a:gd name="T87" fmla="*/ 0 h 1045"/>
                <a:gd name="T88" fmla="*/ 1 w 911"/>
                <a:gd name="T89" fmla="*/ 0 h 1045"/>
                <a:gd name="T90" fmla="*/ 1 w 911"/>
                <a:gd name="T91" fmla="*/ 0 h 1045"/>
                <a:gd name="T92" fmla="*/ 1 w 911"/>
                <a:gd name="T93" fmla="*/ 0 h 1045"/>
                <a:gd name="T94" fmla="*/ 1 w 911"/>
                <a:gd name="T95" fmla="*/ 0 h 1045"/>
                <a:gd name="T96" fmla="*/ 1 w 911"/>
                <a:gd name="T97" fmla="*/ 0 h 1045"/>
                <a:gd name="T98" fmla="*/ 1 w 911"/>
                <a:gd name="T99" fmla="*/ 0 h 1045"/>
                <a:gd name="T100" fmla="*/ 1 w 911"/>
                <a:gd name="T101" fmla="*/ 0 h 1045"/>
                <a:gd name="T102" fmla="*/ 1 w 911"/>
                <a:gd name="T103" fmla="*/ 0 h 1045"/>
                <a:gd name="T104" fmla="*/ 1 w 911"/>
                <a:gd name="T105" fmla="*/ 0 h 1045"/>
                <a:gd name="T106" fmla="*/ 1 w 911"/>
                <a:gd name="T107" fmla="*/ 0 h 1045"/>
                <a:gd name="T108" fmla="*/ 1 w 911"/>
                <a:gd name="T109" fmla="*/ 0 h 104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911"/>
                <a:gd name="T166" fmla="*/ 0 h 1045"/>
                <a:gd name="T167" fmla="*/ 911 w 911"/>
                <a:gd name="T168" fmla="*/ 1045 h 1045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911" h="1045">
                  <a:moveTo>
                    <a:pt x="822" y="693"/>
                  </a:moveTo>
                  <a:lnTo>
                    <a:pt x="803" y="721"/>
                  </a:lnTo>
                  <a:lnTo>
                    <a:pt x="787" y="736"/>
                  </a:lnTo>
                  <a:lnTo>
                    <a:pt x="760" y="728"/>
                  </a:lnTo>
                  <a:lnTo>
                    <a:pt x="754" y="715"/>
                  </a:lnTo>
                  <a:lnTo>
                    <a:pt x="727" y="705"/>
                  </a:lnTo>
                  <a:lnTo>
                    <a:pt x="744" y="705"/>
                  </a:lnTo>
                  <a:lnTo>
                    <a:pt x="721" y="713"/>
                  </a:lnTo>
                  <a:lnTo>
                    <a:pt x="717" y="728"/>
                  </a:lnTo>
                  <a:lnTo>
                    <a:pt x="703" y="752"/>
                  </a:lnTo>
                  <a:lnTo>
                    <a:pt x="703" y="775"/>
                  </a:lnTo>
                  <a:lnTo>
                    <a:pt x="703" y="789"/>
                  </a:lnTo>
                  <a:lnTo>
                    <a:pt x="709" y="812"/>
                  </a:lnTo>
                  <a:lnTo>
                    <a:pt x="717" y="828"/>
                  </a:lnTo>
                  <a:lnTo>
                    <a:pt x="727" y="841"/>
                  </a:lnTo>
                  <a:lnTo>
                    <a:pt x="754" y="859"/>
                  </a:lnTo>
                  <a:lnTo>
                    <a:pt x="783" y="875"/>
                  </a:lnTo>
                  <a:lnTo>
                    <a:pt x="809" y="894"/>
                  </a:lnTo>
                  <a:lnTo>
                    <a:pt x="838" y="919"/>
                  </a:lnTo>
                  <a:lnTo>
                    <a:pt x="855" y="945"/>
                  </a:lnTo>
                  <a:lnTo>
                    <a:pt x="871" y="956"/>
                  </a:lnTo>
                  <a:lnTo>
                    <a:pt x="910" y="947"/>
                  </a:lnTo>
                  <a:lnTo>
                    <a:pt x="898" y="974"/>
                  </a:lnTo>
                  <a:lnTo>
                    <a:pt x="892" y="989"/>
                  </a:lnTo>
                  <a:lnTo>
                    <a:pt x="892" y="1005"/>
                  </a:lnTo>
                  <a:lnTo>
                    <a:pt x="885" y="1011"/>
                  </a:lnTo>
                  <a:lnTo>
                    <a:pt x="887" y="1032"/>
                  </a:lnTo>
                  <a:lnTo>
                    <a:pt x="871" y="1040"/>
                  </a:lnTo>
                  <a:lnTo>
                    <a:pt x="840" y="1044"/>
                  </a:lnTo>
                  <a:lnTo>
                    <a:pt x="828" y="1034"/>
                  </a:lnTo>
                  <a:lnTo>
                    <a:pt x="809" y="1030"/>
                  </a:lnTo>
                  <a:lnTo>
                    <a:pt x="791" y="1042"/>
                  </a:lnTo>
                  <a:lnTo>
                    <a:pt x="748" y="1042"/>
                  </a:lnTo>
                  <a:lnTo>
                    <a:pt x="737" y="1021"/>
                  </a:lnTo>
                  <a:lnTo>
                    <a:pt x="731" y="1005"/>
                  </a:lnTo>
                  <a:lnTo>
                    <a:pt x="727" y="995"/>
                  </a:lnTo>
                  <a:lnTo>
                    <a:pt x="709" y="1005"/>
                  </a:lnTo>
                  <a:lnTo>
                    <a:pt x="700" y="1019"/>
                  </a:lnTo>
                  <a:lnTo>
                    <a:pt x="696" y="1030"/>
                  </a:lnTo>
                  <a:lnTo>
                    <a:pt x="670" y="1032"/>
                  </a:lnTo>
                  <a:lnTo>
                    <a:pt x="653" y="1011"/>
                  </a:lnTo>
                  <a:lnTo>
                    <a:pt x="659" y="989"/>
                  </a:lnTo>
                  <a:lnTo>
                    <a:pt x="674" y="962"/>
                  </a:lnTo>
                  <a:lnTo>
                    <a:pt x="657" y="966"/>
                  </a:lnTo>
                  <a:lnTo>
                    <a:pt x="637" y="982"/>
                  </a:lnTo>
                  <a:lnTo>
                    <a:pt x="627" y="1003"/>
                  </a:lnTo>
                  <a:lnTo>
                    <a:pt x="610" y="1005"/>
                  </a:lnTo>
                  <a:lnTo>
                    <a:pt x="581" y="995"/>
                  </a:lnTo>
                  <a:lnTo>
                    <a:pt x="565" y="991"/>
                  </a:lnTo>
                  <a:lnTo>
                    <a:pt x="563" y="1005"/>
                  </a:lnTo>
                  <a:lnTo>
                    <a:pt x="551" y="1021"/>
                  </a:lnTo>
                  <a:lnTo>
                    <a:pt x="540" y="1032"/>
                  </a:lnTo>
                  <a:lnTo>
                    <a:pt x="528" y="1042"/>
                  </a:lnTo>
                  <a:lnTo>
                    <a:pt x="511" y="1021"/>
                  </a:lnTo>
                  <a:lnTo>
                    <a:pt x="487" y="1015"/>
                  </a:lnTo>
                  <a:lnTo>
                    <a:pt x="460" y="1019"/>
                  </a:lnTo>
                  <a:lnTo>
                    <a:pt x="446" y="1026"/>
                  </a:lnTo>
                  <a:lnTo>
                    <a:pt x="429" y="1015"/>
                  </a:lnTo>
                  <a:lnTo>
                    <a:pt x="415" y="1003"/>
                  </a:lnTo>
                  <a:lnTo>
                    <a:pt x="394" y="995"/>
                  </a:lnTo>
                  <a:lnTo>
                    <a:pt x="368" y="970"/>
                  </a:lnTo>
                  <a:lnTo>
                    <a:pt x="343" y="945"/>
                  </a:lnTo>
                  <a:lnTo>
                    <a:pt x="329" y="919"/>
                  </a:lnTo>
                  <a:lnTo>
                    <a:pt x="325" y="896"/>
                  </a:lnTo>
                  <a:lnTo>
                    <a:pt x="314" y="869"/>
                  </a:lnTo>
                  <a:lnTo>
                    <a:pt x="314" y="841"/>
                  </a:lnTo>
                  <a:lnTo>
                    <a:pt x="314" y="826"/>
                  </a:lnTo>
                  <a:lnTo>
                    <a:pt x="312" y="799"/>
                  </a:lnTo>
                  <a:lnTo>
                    <a:pt x="331" y="777"/>
                  </a:lnTo>
                  <a:lnTo>
                    <a:pt x="345" y="754"/>
                  </a:lnTo>
                  <a:lnTo>
                    <a:pt x="370" y="738"/>
                  </a:lnTo>
                  <a:lnTo>
                    <a:pt x="386" y="742"/>
                  </a:lnTo>
                  <a:lnTo>
                    <a:pt x="396" y="752"/>
                  </a:lnTo>
                  <a:lnTo>
                    <a:pt x="396" y="777"/>
                  </a:lnTo>
                  <a:lnTo>
                    <a:pt x="392" y="797"/>
                  </a:lnTo>
                  <a:lnTo>
                    <a:pt x="399" y="814"/>
                  </a:lnTo>
                  <a:lnTo>
                    <a:pt x="417" y="816"/>
                  </a:lnTo>
                  <a:lnTo>
                    <a:pt x="438" y="804"/>
                  </a:lnTo>
                  <a:lnTo>
                    <a:pt x="460" y="795"/>
                  </a:lnTo>
                  <a:lnTo>
                    <a:pt x="485" y="791"/>
                  </a:lnTo>
                  <a:lnTo>
                    <a:pt x="495" y="777"/>
                  </a:lnTo>
                  <a:lnTo>
                    <a:pt x="503" y="752"/>
                  </a:lnTo>
                  <a:lnTo>
                    <a:pt x="509" y="736"/>
                  </a:lnTo>
                  <a:lnTo>
                    <a:pt x="511" y="717"/>
                  </a:lnTo>
                  <a:lnTo>
                    <a:pt x="511" y="715"/>
                  </a:lnTo>
                  <a:lnTo>
                    <a:pt x="503" y="701"/>
                  </a:lnTo>
                  <a:lnTo>
                    <a:pt x="489" y="682"/>
                  </a:lnTo>
                  <a:lnTo>
                    <a:pt x="470" y="658"/>
                  </a:lnTo>
                  <a:lnTo>
                    <a:pt x="485" y="606"/>
                  </a:lnTo>
                  <a:lnTo>
                    <a:pt x="446" y="586"/>
                  </a:lnTo>
                  <a:lnTo>
                    <a:pt x="446" y="557"/>
                  </a:lnTo>
                  <a:lnTo>
                    <a:pt x="456" y="534"/>
                  </a:lnTo>
                  <a:lnTo>
                    <a:pt x="440" y="510"/>
                  </a:lnTo>
                  <a:lnTo>
                    <a:pt x="429" y="501"/>
                  </a:lnTo>
                  <a:lnTo>
                    <a:pt x="399" y="495"/>
                  </a:lnTo>
                  <a:lnTo>
                    <a:pt x="384" y="520"/>
                  </a:lnTo>
                  <a:lnTo>
                    <a:pt x="374" y="536"/>
                  </a:lnTo>
                  <a:lnTo>
                    <a:pt x="364" y="522"/>
                  </a:lnTo>
                  <a:lnTo>
                    <a:pt x="353" y="510"/>
                  </a:lnTo>
                  <a:lnTo>
                    <a:pt x="339" y="487"/>
                  </a:lnTo>
                  <a:lnTo>
                    <a:pt x="331" y="485"/>
                  </a:lnTo>
                  <a:lnTo>
                    <a:pt x="320" y="477"/>
                  </a:lnTo>
                  <a:lnTo>
                    <a:pt x="298" y="460"/>
                  </a:lnTo>
                  <a:lnTo>
                    <a:pt x="267" y="462"/>
                  </a:lnTo>
                  <a:lnTo>
                    <a:pt x="257" y="477"/>
                  </a:lnTo>
                  <a:lnTo>
                    <a:pt x="230" y="475"/>
                  </a:lnTo>
                  <a:lnTo>
                    <a:pt x="218" y="446"/>
                  </a:lnTo>
                  <a:lnTo>
                    <a:pt x="205" y="427"/>
                  </a:lnTo>
                  <a:lnTo>
                    <a:pt x="197" y="417"/>
                  </a:lnTo>
                  <a:lnTo>
                    <a:pt x="164" y="425"/>
                  </a:lnTo>
                  <a:lnTo>
                    <a:pt x="142" y="436"/>
                  </a:lnTo>
                  <a:lnTo>
                    <a:pt x="127" y="450"/>
                  </a:lnTo>
                  <a:lnTo>
                    <a:pt x="115" y="442"/>
                  </a:lnTo>
                  <a:lnTo>
                    <a:pt x="111" y="432"/>
                  </a:lnTo>
                  <a:lnTo>
                    <a:pt x="111" y="417"/>
                  </a:lnTo>
                  <a:lnTo>
                    <a:pt x="123" y="411"/>
                  </a:lnTo>
                  <a:lnTo>
                    <a:pt x="131" y="395"/>
                  </a:lnTo>
                  <a:lnTo>
                    <a:pt x="125" y="374"/>
                  </a:lnTo>
                  <a:lnTo>
                    <a:pt x="127" y="356"/>
                  </a:lnTo>
                  <a:lnTo>
                    <a:pt x="136" y="341"/>
                  </a:lnTo>
                  <a:lnTo>
                    <a:pt x="154" y="339"/>
                  </a:lnTo>
                  <a:lnTo>
                    <a:pt x="154" y="325"/>
                  </a:lnTo>
                  <a:lnTo>
                    <a:pt x="111" y="306"/>
                  </a:lnTo>
                  <a:lnTo>
                    <a:pt x="86" y="284"/>
                  </a:lnTo>
                  <a:lnTo>
                    <a:pt x="62" y="279"/>
                  </a:lnTo>
                  <a:lnTo>
                    <a:pt x="18" y="282"/>
                  </a:lnTo>
                  <a:lnTo>
                    <a:pt x="6" y="282"/>
                  </a:lnTo>
                  <a:lnTo>
                    <a:pt x="0" y="261"/>
                  </a:lnTo>
                  <a:lnTo>
                    <a:pt x="8" y="236"/>
                  </a:lnTo>
                  <a:lnTo>
                    <a:pt x="18" y="222"/>
                  </a:lnTo>
                  <a:lnTo>
                    <a:pt x="14" y="197"/>
                  </a:lnTo>
                  <a:lnTo>
                    <a:pt x="39" y="171"/>
                  </a:lnTo>
                  <a:lnTo>
                    <a:pt x="49" y="148"/>
                  </a:lnTo>
                  <a:lnTo>
                    <a:pt x="53" y="127"/>
                  </a:lnTo>
                  <a:lnTo>
                    <a:pt x="70" y="119"/>
                  </a:lnTo>
                  <a:lnTo>
                    <a:pt x="78" y="119"/>
                  </a:lnTo>
                  <a:lnTo>
                    <a:pt x="105" y="121"/>
                  </a:lnTo>
                  <a:lnTo>
                    <a:pt x="115" y="103"/>
                  </a:lnTo>
                  <a:lnTo>
                    <a:pt x="127" y="103"/>
                  </a:lnTo>
                  <a:lnTo>
                    <a:pt x="162" y="113"/>
                  </a:lnTo>
                  <a:lnTo>
                    <a:pt x="175" y="121"/>
                  </a:lnTo>
                  <a:lnTo>
                    <a:pt x="191" y="136"/>
                  </a:lnTo>
                  <a:lnTo>
                    <a:pt x="201" y="142"/>
                  </a:lnTo>
                  <a:lnTo>
                    <a:pt x="214" y="156"/>
                  </a:lnTo>
                  <a:lnTo>
                    <a:pt x="228" y="152"/>
                  </a:lnTo>
                  <a:lnTo>
                    <a:pt x="226" y="136"/>
                  </a:lnTo>
                  <a:lnTo>
                    <a:pt x="259" y="134"/>
                  </a:lnTo>
                  <a:lnTo>
                    <a:pt x="275" y="138"/>
                  </a:lnTo>
                  <a:lnTo>
                    <a:pt x="300" y="125"/>
                  </a:lnTo>
                  <a:lnTo>
                    <a:pt x="329" y="125"/>
                  </a:lnTo>
                  <a:lnTo>
                    <a:pt x="368" y="134"/>
                  </a:lnTo>
                  <a:lnTo>
                    <a:pt x="394" y="146"/>
                  </a:lnTo>
                  <a:lnTo>
                    <a:pt x="421" y="138"/>
                  </a:lnTo>
                  <a:lnTo>
                    <a:pt x="448" y="146"/>
                  </a:lnTo>
                  <a:lnTo>
                    <a:pt x="464" y="152"/>
                  </a:lnTo>
                  <a:lnTo>
                    <a:pt x="487" y="134"/>
                  </a:lnTo>
                  <a:lnTo>
                    <a:pt x="497" y="111"/>
                  </a:lnTo>
                  <a:lnTo>
                    <a:pt x="487" y="101"/>
                  </a:lnTo>
                  <a:lnTo>
                    <a:pt x="472" y="88"/>
                  </a:lnTo>
                  <a:lnTo>
                    <a:pt x="472" y="51"/>
                  </a:lnTo>
                  <a:lnTo>
                    <a:pt x="489" y="35"/>
                  </a:lnTo>
                  <a:lnTo>
                    <a:pt x="516" y="43"/>
                  </a:lnTo>
                  <a:lnTo>
                    <a:pt x="540" y="37"/>
                  </a:lnTo>
                  <a:lnTo>
                    <a:pt x="540" y="25"/>
                  </a:lnTo>
                  <a:lnTo>
                    <a:pt x="565" y="6"/>
                  </a:lnTo>
                  <a:lnTo>
                    <a:pt x="587" y="0"/>
                  </a:lnTo>
                  <a:lnTo>
                    <a:pt x="612" y="0"/>
                  </a:lnTo>
                  <a:lnTo>
                    <a:pt x="645" y="0"/>
                  </a:lnTo>
                  <a:lnTo>
                    <a:pt x="657" y="2"/>
                  </a:lnTo>
                  <a:lnTo>
                    <a:pt x="657" y="18"/>
                  </a:lnTo>
                  <a:lnTo>
                    <a:pt x="657" y="29"/>
                  </a:lnTo>
                  <a:lnTo>
                    <a:pt x="643" y="55"/>
                  </a:lnTo>
                  <a:lnTo>
                    <a:pt x="629" y="72"/>
                  </a:lnTo>
                  <a:lnTo>
                    <a:pt x="618" y="90"/>
                  </a:lnTo>
                  <a:lnTo>
                    <a:pt x="620" y="109"/>
                  </a:lnTo>
                  <a:lnTo>
                    <a:pt x="647" y="119"/>
                  </a:lnTo>
                  <a:lnTo>
                    <a:pt x="670" y="132"/>
                  </a:lnTo>
                  <a:lnTo>
                    <a:pt x="663" y="169"/>
                  </a:lnTo>
                  <a:lnTo>
                    <a:pt x="659" y="193"/>
                  </a:lnTo>
                  <a:lnTo>
                    <a:pt x="661" y="216"/>
                  </a:lnTo>
                  <a:lnTo>
                    <a:pt x="659" y="236"/>
                  </a:lnTo>
                  <a:lnTo>
                    <a:pt x="659" y="255"/>
                  </a:lnTo>
                  <a:lnTo>
                    <a:pt x="666" y="255"/>
                  </a:lnTo>
                  <a:lnTo>
                    <a:pt x="676" y="245"/>
                  </a:lnTo>
                  <a:lnTo>
                    <a:pt x="692" y="236"/>
                  </a:lnTo>
                  <a:lnTo>
                    <a:pt x="700" y="216"/>
                  </a:lnTo>
                  <a:lnTo>
                    <a:pt x="709" y="212"/>
                  </a:lnTo>
                  <a:lnTo>
                    <a:pt x="723" y="216"/>
                  </a:lnTo>
                  <a:lnTo>
                    <a:pt x="719" y="243"/>
                  </a:lnTo>
                  <a:lnTo>
                    <a:pt x="727" y="257"/>
                  </a:lnTo>
                  <a:lnTo>
                    <a:pt x="721" y="279"/>
                  </a:lnTo>
                  <a:lnTo>
                    <a:pt x="713" y="298"/>
                  </a:lnTo>
                  <a:lnTo>
                    <a:pt x="698" y="308"/>
                  </a:lnTo>
                  <a:lnTo>
                    <a:pt x="688" y="325"/>
                  </a:lnTo>
                  <a:lnTo>
                    <a:pt x="688" y="343"/>
                  </a:lnTo>
                  <a:lnTo>
                    <a:pt x="676" y="362"/>
                  </a:lnTo>
                  <a:lnTo>
                    <a:pt x="670" y="378"/>
                  </a:lnTo>
                  <a:lnTo>
                    <a:pt x="668" y="393"/>
                  </a:lnTo>
                  <a:lnTo>
                    <a:pt x="668" y="409"/>
                  </a:lnTo>
                  <a:lnTo>
                    <a:pt x="668" y="432"/>
                  </a:lnTo>
                  <a:lnTo>
                    <a:pt x="680" y="446"/>
                  </a:lnTo>
                  <a:lnTo>
                    <a:pt x="698" y="450"/>
                  </a:lnTo>
                  <a:lnTo>
                    <a:pt x="700" y="467"/>
                  </a:lnTo>
                  <a:lnTo>
                    <a:pt x="717" y="491"/>
                  </a:lnTo>
                  <a:lnTo>
                    <a:pt x="717" y="497"/>
                  </a:lnTo>
                  <a:lnTo>
                    <a:pt x="731" y="514"/>
                  </a:lnTo>
                  <a:lnTo>
                    <a:pt x="748" y="534"/>
                  </a:lnTo>
                  <a:lnTo>
                    <a:pt x="774" y="545"/>
                  </a:lnTo>
                  <a:lnTo>
                    <a:pt x="783" y="528"/>
                  </a:lnTo>
                  <a:lnTo>
                    <a:pt x="793" y="534"/>
                  </a:lnTo>
                  <a:lnTo>
                    <a:pt x="801" y="545"/>
                  </a:lnTo>
                  <a:lnTo>
                    <a:pt x="801" y="557"/>
                  </a:lnTo>
                  <a:lnTo>
                    <a:pt x="795" y="577"/>
                  </a:lnTo>
                  <a:lnTo>
                    <a:pt x="791" y="596"/>
                  </a:lnTo>
                  <a:lnTo>
                    <a:pt x="795" y="610"/>
                  </a:lnTo>
                  <a:lnTo>
                    <a:pt x="795" y="639"/>
                  </a:lnTo>
                  <a:lnTo>
                    <a:pt x="801" y="658"/>
                  </a:lnTo>
                  <a:lnTo>
                    <a:pt x="813" y="674"/>
                  </a:lnTo>
                  <a:lnTo>
                    <a:pt x="818" y="688"/>
                  </a:lnTo>
                  <a:lnTo>
                    <a:pt x="822" y="697"/>
                  </a:lnTo>
                  <a:lnTo>
                    <a:pt x="820" y="705"/>
                  </a:lnTo>
                  <a:lnTo>
                    <a:pt x="822" y="693"/>
                  </a:lnTo>
                </a:path>
              </a:pathLst>
            </a:custGeom>
            <a:solidFill>
              <a:srgbClr val="6699FF"/>
            </a:solidFill>
            <a:ln w="12600">
              <a:solidFill>
                <a:srgbClr val="6699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en-US">
                <a:solidFill>
                  <a:prstClr val="white"/>
                </a:solidFill>
                <a:latin typeface="Book Antiqua" pitchFamily="18" charset="0"/>
                <a:cs typeface="Arial" charset="0"/>
              </a:endParaRPr>
            </a:p>
          </p:txBody>
        </p:sp>
        <p:sp>
          <p:nvSpPr>
            <p:cNvPr id="101421" name="AutoShape 45"/>
            <p:cNvSpPr>
              <a:spLocks noChangeArrowheads="1"/>
            </p:cNvSpPr>
            <p:nvPr/>
          </p:nvSpPr>
          <p:spPr bwMode="auto">
            <a:xfrm>
              <a:off x="739" y="2862"/>
              <a:ext cx="424" cy="201"/>
            </a:xfrm>
            <a:custGeom>
              <a:avLst/>
              <a:gdLst>
                <a:gd name="T0" fmla="*/ 1 w 629"/>
                <a:gd name="T1" fmla="*/ 0 h 412"/>
                <a:gd name="T2" fmla="*/ 1 w 629"/>
                <a:gd name="T3" fmla="*/ 0 h 412"/>
                <a:gd name="T4" fmla="*/ 1 w 629"/>
                <a:gd name="T5" fmla="*/ 0 h 412"/>
                <a:gd name="T6" fmla="*/ 1 w 629"/>
                <a:gd name="T7" fmla="*/ 0 h 412"/>
                <a:gd name="T8" fmla="*/ 1 w 629"/>
                <a:gd name="T9" fmla="*/ 0 h 412"/>
                <a:gd name="T10" fmla="*/ 1 w 629"/>
                <a:gd name="T11" fmla="*/ 0 h 412"/>
                <a:gd name="T12" fmla="*/ 1 w 629"/>
                <a:gd name="T13" fmla="*/ 0 h 412"/>
                <a:gd name="T14" fmla="*/ 1 w 629"/>
                <a:gd name="T15" fmla="*/ 0 h 412"/>
                <a:gd name="T16" fmla="*/ 1 w 629"/>
                <a:gd name="T17" fmla="*/ 0 h 412"/>
                <a:gd name="T18" fmla="*/ 1 w 629"/>
                <a:gd name="T19" fmla="*/ 0 h 412"/>
                <a:gd name="T20" fmla="*/ 1 w 629"/>
                <a:gd name="T21" fmla="*/ 0 h 412"/>
                <a:gd name="T22" fmla="*/ 0 w 629"/>
                <a:gd name="T23" fmla="*/ 0 h 412"/>
                <a:gd name="T24" fmla="*/ 1 w 629"/>
                <a:gd name="T25" fmla="*/ 0 h 412"/>
                <a:gd name="T26" fmla="*/ 1 w 629"/>
                <a:gd name="T27" fmla="*/ 0 h 412"/>
                <a:gd name="T28" fmla="*/ 1 w 629"/>
                <a:gd name="T29" fmla="*/ 0 h 412"/>
                <a:gd name="T30" fmla="*/ 1 w 629"/>
                <a:gd name="T31" fmla="*/ 0 h 412"/>
                <a:gd name="T32" fmla="*/ 1 w 629"/>
                <a:gd name="T33" fmla="*/ 0 h 412"/>
                <a:gd name="T34" fmla="*/ 1 w 629"/>
                <a:gd name="T35" fmla="*/ 0 h 412"/>
                <a:gd name="T36" fmla="*/ 1 w 629"/>
                <a:gd name="T37" fmla="*/ 0 h 412"/>
                <a:gd name="T38" fmla="*/ 1 w 629"/>
                <a:gd name="T39" fmla="*/ 0 h 412"/>
                <a:gd name="T40" fmla="*/ 1 w 629"/>
                <a:gd name="T41" fmla="*/ 0 h 412"/>
                <a:gd name="T42" fmla="*/ 1 w 629"/>
                <a:gd name="T43" fmla="*/ 0 h 412"/>
                <a:gd name="T44" fmla="*/ 1 w 629"/>
                <a:gd name="T45" fmla="*/ 0 h 412"/>
                <a:gd name="T46" fmla="*/ 1 w 629"/>
                <a:gd name="T47" fmla="*/ 0 h 412"/>
                <a:gd name="T48" fmla="*/ 1 w 629"/>
                <a:gd name="T49" fmla="*/ 0 h 412"/>
                <a:gd name="T50" fmla="*/ 1 w 629"/>
                <a:gd name="T51" fmla="*/ 0 h 412"/>
                <a:gd name="T52" fmla="*/ 1 w 629"/>
                <a:gd name="T53" fmla="*/ 0 h 412"/>
                <a:gd name="T54" fmla="*/ 1 w 629"/>
                <a:gd name="T55" fmla="*/ 0 h 412"/>
                <a:gd name="T56" fmla="*/ 1 w 629"/>
                <a:gd name="T57" fmla="*/ 0 h 412"/>
                <a:gd name="T58" fmla="*/ 1 w 629"/>
                <a:gd name="T59" fmla="*/ 0 h 412"/>
                <a:gd name="T60" fmla="*/ 1 w 629"/>
                <a:gd name="T61" fmla="*/ 0 h 412"/>
                <a:gd name="T62" fmla="*/ 1 w 629"/>
                <a:gd name="T63" fmla="*/ 0 h 412"/>
                <a:gd name="T64" fmla="*/ 1 w 629"/>
                <a:gd name="T65" fmla="*/ 0 h 412"/>
                <a:gd name="T66" fmla="*/ 1 w 629"/>
                <a:gd name="T67" fmla="*/ 0 h 412"/>
                <a:gd name="T68" fmla="*/ 1 w 629"/>
                <a:gd name="T69" fmla="*/ 0 h 412"/>
                <a:gd name="T70" fmla="*/ 1 w 629"/>
                <a:gd name="T71" fmla="*/ 0 h 412"/>
                <a:gd name="T72" fmla="*/ 1 w 629"/>
                <a:gd name="T73" fmla="*/ 0 h 412"/>
                <a:gd name="T74" fmla="*/ 1 w 629"/>
                <a:gd name="T75" fmla="*/ 0 h 412"/>
                <a:gd name="T76" fmla="*/ 1 w 629"/>
                <a:gd name="T77" fmla="*/ 0 h 412"/>
                <a:gd name="T78" fmla="*/ 1 w 629"/>
                <a:gd name="T79" fmla="*/ 0 h 412"/>
                <a:gd name="T80" fmla="*/ 1 w 629"/>
                <a:gd name="T81" fmla="*/ 0 h 412"/>
                <a:gd name="T82" fmla="*/ 1 w 629"/>
                <a:gd name="T83" fmla="*/ 0 h 41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629"/>
                <a:gd name="T127" fmla="*/ 0 h 412"/>
                <a:gd name="T128" fmla="*/ 629 w 629"/>
                <a:gd name="T129" fmla="*/ 412 h 412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629" h="412">
                  <a:moveTo>
                    <a:pt x="454" y="90"/>
                  </a:moveTo>
                  <a:lnTo>
                    <a:pt x="419" y="76"/>
                  </a:lnTo>
                  <a:lnTo>
                    <a:pt x="386" y="76"/>
                  </a:lnTo>
                  <a:lnTo>
                    <a:pt x="355" y="76"/>
                  </a:lnTo>
                  <a:lnTo>
                    <a:pt x="322" y="88"/>
                  </a:lnTo>
                  <a:lnTo>
                    <a:pt x="287" y="84"/>
                  </a:lnTo>
                  <a:lnTo>
                    <a:pt x="279" y="72"/>
                  </a:lnTo>
                  <a:lnTo>
                    <a:pt x="257" y="64"/>
                  </a:lnTo>
                  <a:lnTo>
                    <a:pt x="246" y="39"/>
                  </a:lnTo>
                  <a:lnTo>
                    <a:pt x="224" y="6"/>
                  </a:lnTo>
                  <a:lnTo>
                    <a:pt x="213" y="0"/>
                  </a:lnTo>
                  <a:lnTo>
                    <a:pt x="207" y="2"/>
                  </a:lnTo>
                  <a:lnTo>
                    <a:pt x="187" y="12"/>
                  </a:lnTo>
                  <a:lnTo>
                    <a:pt x="174" y="29"/>
                  </a:lnTo>
                  <a:lnTo>
                    <a:pt x="154" y="51"/>
                  </a:lnTo>
                  <a:lnTo>
                    <a:pt x="140" y="55"/>
                  </a:lnTo>
                  <a:lnTo>
                    <a:pt x="123" y="64"/>
                  </a:lnTo>
                  <a:lnTo>
                    <a:pt x="115" y="76"/>
                  </a:lnTo>
                  <a:lnTo>
                    <a:pt x="99" y="88"/>
                  </a:lnTo>
                  <a:lnTo>
                    <a:pt x="80" y="88"/>
                  </a:lnTo>
                  <a:lnTo>
                    <a:pt x="55" y="99"/>
                  </a:lnTo>
                  <a:lnTo>
                    <a:pt x="39" y="107"/>
                  </a:lnTo>
                  <a:lnTo>
                    <a:pt x="18" y="90"/>
                  </a:lnTo>
                  <a:lnTo>
                    <a:pt x="0" y="84"/>
                  </a:lnTo>
                  <a:lnTo>
                    <a:pt x="0" y="99"/>
                  </a:lnTo>
                  <a:lnTo>
                    <a:pt x="8" y="109"/>
                  </a:lnTo>
                  <a:lnTo>
                    <a:pt x="23" y="113"/>
                  </a:lnTo>
                  <a:lnTo>
                    <a:pt x="14" y="136"/>
                  </a:lnTo>
                  <a:lnTo>
                    <a:pt x="18" y="154"/>
                  </a:lnTo>
                  <a:lnTo>
                    <a:pt x="27" y="173"/>
                  </a:lnTo>
                  <a:lnTo>
                    <a:pt x="47" y="193"/>
                  </a:lnTo>
                  <a:lnTo>
                    <a:pt x="80" y="201"/>
                  </a:lnTo>
                  <a:lnTo>
                    <a:pt x="113" y="216"/>
                  </a:lnTo>
                  <a:lnTo>
                    <a:pt x="138" y="220"/>
                  </a:lnTo>
                  <a:lnTo>
                    <a:pt x="129" y="226"/>
                  </a:lnTo>
                  <a:lnTo>
                    <a:pt x="166" y="245"/>
                  </a:lnTo>
                  <a:lnTo>
                    <a:pt x="197" y="249"/>
                  </a:lnTo>
                  <a:lnTo>
                    <a:pt x="224" y="263"/>
                  </a:lnTo>
                  <a:lnTo>
                    <a:pt x="246" y="277"/>
                  </a:lnTo>
                  <a:lnTo>
                    <a:pt x="236" y="308"/>
                  </a:lnTo>
                  <a:lnTo>
                    <a:pt x="224" y="335"/>
                  </a:lnTo>
                  <a:lnTo>
                    <a:pt x="197" y="353"/>
                  </a:lnTo>
                  <a:lnTo>
                    <a:pt x="166" y="368"/>
                  </a:lnTo>
                  <a:lnTo>
                    <a:pt x="150" y="384"/>
                  </a:lnTo>
                  <a:lnTo>
                    <a:pt x="162" y="395"/>
                  </a:lnTo>
                  <a:lnTo>
                    <a:pt x="166" y="395"/>
                  </a:lnTo>
                  <a:lnTo>
                    <a:pt x="199" y="405"/>
                  </a:lnTo>
                  <a:lnTo>
                    <a:pt x="224" y="395"/>
                  </a:lnTo>
                  <a:lnTo>
                    <a:pt x="261" y="395"/>
                  </a:lnTo>
                  <a:lnTo>
                    <a:pt x="293" y="399"/>
                  </a:lnTo>
                  <a:lnTo>
                    <a:pt x="316" y="411"/>
                  </a:lnTo>
                  <a:lnTo>
                    <a:pt x="328" y="390"/>
                  </a:lnTo>
                  <a:lnTo>
                    <a:pt x="337" y="374"/>
                  </a:lnTo>
                  <a:lnTo>
                    <a:pt x="349" y="368"/>
                  </a:lnTo>
                  <a:lnTo>
                    <a:pt x="355" y="358"/>
                  </a:lnTo>
                  <a:lnTo>
                    <a:pt x="361" y="356"/>
                  </a:lnTo>
                  <a:lnTo>
                    <a:pt x="390" y="347"/>
                  </a:lnTo>
                  <a:lnTo>
                    <a:pt x="415" y="345"/>
                  </a:lnTo>
                  <a:lnTo>
                    <a:pt x="427" y="349"/>
                  </a:lnTo>
                  <a:lnTo>
                    <a:pt x="439" y="347"/>
                  </a:lnTo>
                  <a:lnTo>
                    <a:pt x="454" y="335"/>
                  </a:lnTo>
                  <a:lnTo>
                    <a:pt x="472" y="312"/>
                  </a:lnTo>
                  <a:lnTo>
                    <a:pt x="468" y="302"/>
                  </a:lnTo>
                  <a:lnTo>
                    <a:pt x="470" y="286"/>
                  </a:lnTo>
                  <a:lnTo>
                    <a:pt x="484" y="284"/>
                  </a:lnTo>
                  <a:lnTo>
                    <a:pt x="495" y="277"/>
                  </a:lnTo>
                  <a:lnTo>
                    <a:pt x="542" y="275"/>
                  </a:lnTo>
                  <a:lnTo>
                    <a:pt x="560" y="265"/>
                  </a:lnTo>
                  <a:lnTo>
                    <a:pt x="568" y="255"/>
                  </a:lnTo>
                  <a:lnTo>
                    <a:pt x="568" y="249"/>
                  </a:lnTo>
                  <a:lnTo>
                    <a:pt x="579" y="240"/>
                  </a:lnTo>
                  <a:lnTo>
                    <a:pt x="601" y="224"/>
                  </a:lnTo>
                  <a:lnTo>
                    <a:pt x="599" y="189"/>
                  </a:lnTo>
                  <a:lnTo>
                    <a:pt x="603" y="173"/>
                  </a:lnTo>
                  <a:lnTo>
                    <a:pt x="607" y="160"/>
                  </a:lnTo>
                  <a:lnTo>
                    <a:pt x="628" y="156"/>
                  </a:lnTo>
                  <a:lnTo>
                    <a:pt x="628" y="142"/>
                  </a:lnTo>
                  <a:lnTo>
                    <a:pt x="577" y="117"/>
                  </a:lnTo>
                  <a:lnTo>
                    <a:pt x="562" y="105"/>
                  </a:lnTo>
                  <a:lnTo>
                    <a:pt x="536" y="97"/>
                  </a:lnTo>
                  <a:lnTo>
                    <a:pt x="515" y="97"/>
                  </a:lnTo>
                  <a:lnTo>
                    <a:pt x="493" y="101"/>
                  </a:lnTo>
                  <a:lnTo>
                    <a:pt x="472" y="99"/>
                  </a:lnTo>
                  <a:lnTo>
                    <a:pt x="460" y="109"/>
                  </a:lnTo>
                  <a:lnTo>
                    <a:pt x="454" y="90"/>
                  </a:lnTo>
                </a:path>
              </a:pathLst>
            </a:custGeom>
            <a:solidFill>
              <a:srgbClr val="6699FF"/>
            </a:solidFill>
            <a:ln w="12600">
              <a:solidFill>
                <a:srgbClr val="6699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en-US">
                <a:solidFill>
                  <a:prstClr val="white"/>
                </a:solidFill>
                <a:latin typeface="Book Antiqua" pitchFamily="18" charset="0"/>
                <a:cs typeface="Arial" charset="0"/>
              </a:endParaRPr>
            </a:p>
          </p:txBody>
        </p:sp>
        <p:sp>
          <p:nvSpPr>
            <p:cNvPr id="101422" name="AutoShape 46"/>
            <p:cNvSpPr>
              <a:spLocks noChangeArrowheads="1"/>
            </p:cNvSpPr>
            <p:nvPr/>
          </p:nvSpPr>
          <p:spPr bwMode="auto">
            <a:xfrm>
              <a:off x="956" y="2979"/>
              <a:ext cx="447" cy="461"/>
            </a:xfrm>
            <a:custGeom>
              <a:avLst/>
              <a:gdLst>
                <a:gd name="T0" fmla="*/ 1 w 666"/>
                <a:gd name="T1" fmla="*/ 0 h 940"/>
                <a:gd name="T2" fmla="*/ 1 w 666"/>
                <a:gd name="T3" fmla="*/ 0 h 940"/>
                <a:gd name="T4" fmla="*/ 1 w 666"/>
                <a:gd name="T5" fmla="*/ 0 h 940"/>
                <a:gd name="T6" fmla="*/ 1 w 666"/>
                <a:gd name="T7" fmla="*/ 0 h 940"/>
                <a:gd name="T8" fmla="*/ 1 w 666"/>
                <a:gd name="T9" fmla="*/ 0 h 940"/>
                <a:gd name="T10" fmla="*/ 1 w 666"/>
                <a:gd name="T11" fmla="*/ 0 h 940"/>
                <a:gd name="T12" fmla="*/ 1 w 666"/>
                <a:gd name="T13" fmla="*/ 0 h 940"/>
                <a:gd name="T14" fmla="*/ 1 w 666"/>
                <a:gd name="T15" fmla="*/ 0 h 940"/>
                <a:gd name="T16" fmla="*/ 1 w 666"/>
                <a:gd name="T17" fmla="*/ 0 h 940"/>
                <a:gd name="T18" fmla="*/ 1 w 666"/>
                <a:gd name="T19" fmla="*/ 0 h 940"/>
                <a:gd name="T20" fmla="*/ 1 w 666"/>
                <a:gd name="T21" fmla="*/ 0 h 940"/>
                <a:gd name="T22" fmla="*/ 1 w 666"/>
                <a:gd name="T23" fmla="*/ 0 h 940"/>
                <a:gd name="T24" fmla="*/ 1 w 666"/>
                <a:gd name="T25" fmla="*/ 0 h 940"/>
                <a:gd name="T26" fmla="*/ 1 w 666"/>
                <a:gd name="T27" fmla="*/ 0 h 940"/>
                <a:gd name="T28" fmla="*/ 1 w 666"/>
                <a:gd name="T29" fmla="*/ 0 h 940"/>
                <a:gd name="T30" fmla="*/ 1 w 666"/>
                <a:gd name="T31" fmla="*/ 0 h 940"/>
                <a:gd name="T32" fmla="*/ 1 w 666"/>
                <a:gd name="T33" fmla="*/ 0 h 940"/>
                <a:gd name="T34" fmla="*/ 1 w 666"/>
                <a:gd name="T35" fmla="*/ 0 h 940"/>
                <a:gd name="T36" fmla="*/ 1 w 666"/>
                <a:gd name="T37" fmla="*/ 0 h 940"/>
                <a:gd name="T38" fmla="*/ 1 w 666"/>
                <a:gd name="T39" fmla="*/ 0 h 940"/>
                <a:gd name="T40" fmla="*/ 1 w 666"/>
                <a:gd name="T41" fmla="*/ 0 h 940"/>
                <a:gd name="T42" fmla="*/ 1 w 666"/>
                <a:gd name="T43" fmla="*/ 0 h 940"/>
                <a:gd name="T44" fmla="*/ 1 w 666"/>
                <a:gd name="T45" fmla="*/ 0 h 940"/>
                <a:gd name="T46" fmla="*/ 1 w 666"/>
                <a:gd name="T47" fmla="*/ 0 h 940"/>
                <a:gd name="T48" fmla="*/ 1 w 666"/>
                <a:gd name="T49" fmla="*/ 0 h 940"/>
                <a:gd name="T50" fmla="*/ 1 w 666"/>
                <a:gd name="T51" fmla="*/ 0 h 940"/>
                <a:gd name="T52" fmla="*/ 1 w 666"/>
                <a:gd name="T53" fmla="*/ 0 h 940"/>
                <a:gd name="T54" fmla="*/ 1 w 666"/>
                <a:gd name="T55" fmla="*/ 0 h 940"/>
                <a:gd name="T56" fmla="*/ 1 w 666"/>
                <a:gd name="T57" fmla="*/ 0 h 940"/>
                <a:gd name="T58" fmla="*/ 1 w 666"/>
                <a:gd name="T59" fmla="*/ 0 h 940"/>
                <a:gd name="T60" fmla="*/ 1 w 666"/>
                <a:gd name="T61" fmla="*/ 0 h 940"/>
                <a:gd name="T62" fmla="*/ 1 w 666"/>
                <a:gd name="T63" fmla="*/ 0 h 940"/>
                <a:gd name="T64" fmla="*/ 1 w 666"/>
                <a:gd name="T65" fmla="*/ 0 h 940"/>
                <a:gd name="T66" fmla="*/ 1 w 666"/>
                <a:gd name="T67" fmla="*/ 0 h 940"/>
                <a:gd name="T68" fmla="*/ 1 w 666"/>
                <a:gd name="T69" fmla="*/ 0 h 940"/>
                <a:gd name="T70" fmla="*/ 1 w 666"/>
                <a:gd name="T71" fmla="*/ 0 h 940"/>
                <a:gd name="T72" fmla="*/ 1 w 666"/>
                <a:gd name="T73" fmla="*/ 0 h 940"/>
                <a:gd name="T74" fmla="*/ 1 w 666"/>
                <a:gd name="T75" fmla="*/ 0 h 940"/>
                <a:gd name="T76" fmla="*/ 1 w 666"/>
                <a:gd name="T77" fmla="*/ 0 h 940"/>
                <a:gd name="T78" fmla="*/ 1 w 666"/>
                <a:gd name="T79" fmla="*/ 0 h 940"/>
                <a:gd name="T80" fmla="*/ 1 w 666"/>
                <a:gd name="T81" fmla="*/ 0 h 940"/>
                <a:gd name="T82" fmla="*/ 1 w 666"/>
                <a:gd name="T83" fmla="*/ 0 h 940"/>
                <a:gd name="T84" fmla="*/ 1 w 666"/>
                <a:gd name="T85" fmla="*/ 0 h 940"/>
                <a:gd name="T86" fmla="*/ 1 w 666"/>
                <a:gd name="T87" fmla="*/ 0 h 940"/>
                <a:gd name="T88" fmla="*/ 1 w 666"/>
                <a:gd name="T89" fmla="*/ 0 h 940"/>
                <a:gd name="T90" fmla="*/ 1 w 666"/>
                <a:gd name="T91" fmla="*/ 0 h 940"/>
                <a:gd name="T92" fmla="*/ 1 w 666"/>
                <a:gd name="T93" fmla="*/ 0 h 940"/>
                <a:gd name="T94" fmla="*/ 1 w 666"/>
                <a:gd name="T95" fmla="*/ 0 h 940"/>
                <a:gd name="T96" fmla="*/ 1 w 666"/>
                <a:gd name="T97" fmla="*/ 0 h 940"/>
                <a:gd name="T98" fmla="*/ 1 w 666"/>
                <a:gd name="T99" fmla="*/ 0 h 940"/>
                <a:gd name="T100" fmla="*/ 1 w 666"/>
                <a:gd name="T101" fmla="*/ 0 h 940"/>
                <a:gd name="T102" fmla="*/ 1 w 666"/>
                <a:gd name="T103" fmla="*/ 0 h 940"/>
                <a:gd name="T104" fmla="*/ 1 w 666"/>
                <a:gd name="T105" fmla="*/ 0 h 940"/>
                <a:gd name="T106" fmla="*/ 1 w 666"/>
                <a:gd name="T107" fmla="*/ 0 h 940"/>
                <a:gd name="T108" fmla="*/ 1 w 666"/>
                <a:gd name="T109" fmla="*/ 0 h 940"/>
                <a:gd name="T110" fmla="*/ 1 w 666"/>
                <a:gd name="T111" fmla="*/ 0 h 940"/>
                <a:gd name="T112" fmla="*/ 1 w 666"/>
                <a:gd name="T113" fmla="*/ 0 h 940"/>
                <a:gd name="T114" fmla="*/ 1 w 666"/>
                <a:gd name="T115" fmla="*/ 0 h 940"/>
                <a:gd name="T116" fmla="*/ 1 w 666"/>
                <a:gd name="T117" fmla="*/ 0 h 940"/>
                <a:gd name="T118" fmla="*/ 1 w 666"/>
                <a:gd name="T119" fmla="*/ 0 h 940"/>
                <a:gd name="T120" fmla="*/ 1 w 666"/>
                <a:gd name="T121" fmla="*/ 0 h 940"/>
                <a:gd name="T122" fmla="*/ 1 w 666"/>
                <a:gd name="T123" fmla="*/ 0 h 94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666"/>
                <a:gd name="T187" fmla="*/ 0 h 940"/>
                <a:gd name="T188" fmla="*/ 666 w 666"/>
                <a:gd name="T189" fmla="*/ 940 h 94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666" h="940">
                  <a:moveTo>
                    <a:pt x="66" y="132"/>
                  </a:moveTo>
                  <a:lnTo>
                    <a:pt x="45" y="156"/>
                  </a:lnTo>
                  <a:lnTo>
                    <a:pt x="35" y="168"/>
                  </a:lnTo>
                  <a:lnTo>
                    <a:pt x="51" y="187"/>
                  </a:lnTo>
                  <a:lnTo>
                    <a:pt x="84" y="208"/>
                  </a:lnTo>
                  <a:lnTo>
                    <a:pt x="90" y="220"/>
                  </a:lnTo>
                  <a:lnTo>
                    <a:pt x="88" y="228"/>
                  </a:lnTo>
                  <a:lnTo>
                    <a:pt x="74" y="242"/>
                  </a:lnTo>
                  <a:lnTo>
                    <a:pt x="103" y="259"/>
                  </a:lnTo>
                  <a:lnTo>
                    <a:pt x="119" y="273"/>
                  </a:lnTo>
                  <a:lnTo>
                    <a:pt x="113" y="279"/>
                  </a:lnTo>
                  <a:lnTo>
                    <a:pt x="72" y="288"/>
                  </a:lnTo>
                  <a:lnTo>
                    <a:pt x="45" y="284"/>
                  </a:lnTo>
                  <a:lnTo>
                    <a:pt x="23" y="306"/>
                  </a:lnTo>
                  <a:lnTo>
                    <a:pt x="8" y="316"/>
                  </a:lnTo>
                  <a:lnTo>
                    <a:pt x="0" y="333"/>
                  </a:lnTo>
                  <a:lnTo>
                    <a:pt x="8" y="360"/>
                  </a:lnTo>
                  <a:lnTo>
                    <a:pt x="31" y="370"/>
                  </a:lnTo>
                  <a:lnTo>
                    <a:pt x="57" y="384"/>
                  </a:lnTo>
                  <a:lnTo>
                    <a:pt x="105" y="401"/>
                  </a:lnTo>
                  <a:lnTo>
                    <a:pt x="133" y="405"/>
                  </a:lnTo>
                  <a:lnTo>
                    <a:pt x="144" y="401"/>
                  </a:lnTo>
                  <a:lnTo>
                    <a:pt x="177" y="397"/>
                  </a:lnTo>
                  <a:lnTo>
                    <a:pt x="191" y="405"/>
                  </a:lnTo>
                  <a:lnTo>
                    <a:pt x="195" y="421"/>
                  </a:lnTo>
                  <a:lnTo>
                    <a:pt x="195" y="427"/>
                  </a:lnTo>
                  <a:lnTo>
                    <a:pt x="177" y="456"/>
                  </a:lnTo>
                  <a:lnTo>
                    <a:pt x="150" y="483"/>
                  </a:lnTo>
                  <a:lnTo>
                    <a:pt x="148" y="499"/>
                  </a:lnTo>
                  <a:lnTo>
                    <a:pt x="154" y="530"/>
                  </a:lnTo>
                  <a:lnTo>
                    <a:pt x="179" y="547"/>
                  </a:lnTo>
                  <a:lnTo>
                    <a:pt x="185" y="571"/>
                  </a:lnTo>
                  <a:lnTo>
                    <a:pt x="177" y="588"/>
                  </a:lnTo>
                  <a:lnTo>
                    <a:pt x="144" y="592"/>
                  </a:lnTo>
                  <a:lnTo>
                    <a:pt x="133" y="602"/>
                  </a:lnTo>
                  <a:lnTo>
                    <a:pt x="142" y="616"/>
                  </a:lnTo>
                  <a:lnTo>
                    <a:pt x="170" y="635"/>
                  </a:lnTo>
                  <a:lnTo>
                    <a:pt x="179" y="641"/>
                  </a:lnTo>
                  <a:lnTo>
                    <a:pt x="185" y="662"/>
                  </a:lnTo>
                  <a:lnTo>
                    <a:pt x="170" y="676"/>
                  </a:lnTo>
                  <a:lnTo>
                    <a:pt x="154" y="692"/>
                  </a:lnTo>
                  <a:lnTo>
                    <a:pt x="142" y="674"/>
                  </a:lnTo>
                  <a:lnTo>
                    <a:pt x="133" y="690"/>
                  </a:lnTo>
                  <a:lnTo>
                    <a:pt x="125" y="705"/>
                  </a:lnTo>
                  <a:lnTo>
                    <a:pt x="125" y="723"/>
                  </a:lnTo>
                  <a:lnTo>
                    <a:pt x="121" y="756"/>
                  </a:lnTo>
                  <a:lnTo>
                    <a:pt x="127" y="773"/>
                  </a:lnTo>
                  <a:lnTo>
                    <a:pt x="144" y="805"/>
                  </a:lnTo>
                  <a:lnTo>
                    <a:pt x="164" y="814"/>
                  </a:lnTo>
                  <a:lnTo>
                    <a:pt x="199" y="801"/>
                  </a:lnTo>
                  <a:lnTo>
                    <a:pt x="238" y="805"/>
                  </a:lnTo>
                  <a:lnTo>
                    <a:pt x="144" y="826"/>
                  </a:lnTo>
                  <a:lnTo>
                    <a:pt x="148" y="851"/>
                  </a:lnTo>
                  <a:lnTo>
                    <a:pt x="154" y="875"/>
                  </a:lnTo>
                  <a:lnTo>
                    <a:pt x="168" y="861"/>
                  </a:lnTo>
                  <a:lnTo>
                    <a:pt x="181" y="869"/>
                  </a:lnTo>
                  <a:lnTo>
                    <a:pt x="191" y="894"/>
                  </a:lnTo>
                  <a:lnTo>
                    <a:pt x="199" y="916"/>
                  </a:lnTo>
                  <a:lnTo>
                    <a:pt x="228" y="923"/>
                  </a:lnTo>
                  <a:lnTo>
                    <a:pt x="244" y="939"/>
                  </a:lnTo>
                  <a:lnTo>
                    <a:pt x="261" y="921"/>
                  </a:lnTo>
                  <a:lnTo>
                    <a:pt x="291" y="908"/>
                  </a:lnTo>
                  <a:lnTo>
                    <a:pt x="320" y="890"/>
                  </a:lnTo>
                  <a:lnTo>
                    <a:pt x="310" y="875"/>
                  </a:lnTo>
                  <a:lnTo>
                    <a:pt x="322" y="859"/>
                  </a:lnTo>
                  <a:lnTo>
                    <a:pt x="359" y="857"/>
                  </a:lnTo>
                  <a:lnTo>
                    <a:pt x="378" y="844"/>
                  </a:lnTo>
                  <a:lnTo>
                    <a:pt x="382" y="840"/>
                  </a:lnTo>
                  <a:lnTo>
                    <a:pt x="408" y="824"/>
                  </a:lnTo>
                  <a:lnTo>
                    <a:pt x="447" y="832"/>
                  </a:lnTo>
                  <a:lnTo>
                    <a:pt x="456" y="851"/>
                  </a:lnTo>
                  <a:lnTo>
                    <a:pt x="454" y="867"/>
                  </a:lnTo>
                  <a:lnTo>
                    <a:pt x="460" y="886"/>
                  </a:lnTo>
                  <a:lnTo>
                    <a:pt x="470" y="894"/>
                  </a:lnTo>
                  <a:lnTo>
                    <a:pt x="474" y="927"/>
                  </a:lnTo>
                  <a:lnTo>
                    <a:pt x="497" y="921"/>
                  </a:lnTo>
                  <a:lnTo>
                    <a:pt x="511" y="927"/>
                  </a:lnTo>
                  <a:lnTo>
                    <a:pt x="521" y="914"/>
                  </a:lnTo>
                  <a:lnTo>
                    <a:pt x="521" y="894"/>
                  </a:lnTo>
                  <a:lnTo>
                    <a:pt x="536" y="884"/>
                  </a:lnTo>
                  <a:lnTo>
                    <a:pt x="542" y="877"/>
                  </a:lnTo>
                  <a:lnTo>
                    <a:pt x="544" y="859"/>
                  </a:lnTo>
                  <a:lnTo>
                    <a:pt x="536" y="836"/>
                  </a:lnTo>
                  <a:lnTo>
                    <a:pt x="521" y="826"/>
                  </a:lnTo>
                  <a:lnTo>
                    <a:pt x="515" y="801"/>
                  </a:lnTo>
                  <a:lnTo>
                    <a:pt x="515" y="787"/>
                  </a:lnTo>
                  <a:lnTo>
                    <a:pt x="527" y="777"/>
                  </a:lnTo>
                  <a:lnTo>
                    <a:pt x="564" y="762"/>
                  </a:lnTo>
                  <a:lnTo>
                    <a:pt x="548" y="773"/>
                  </a:lnTo>
                  <a:lnTo>
                    <a:pt x="556" y="768"/>
                  </a:lnTo>
                  <a:lnTo>
                    <a:pt x="566" y="748"/>
                  </a:lnTo>
                  <a:lnTo>
                    <a:pt x="577" y="731"/>
                  </a:lnTo>
                  <a:lnTo>
                    <a:pt x="585" y="723"/>
                  </a:lnTo>
                  <a:lnTo>
                    <a:pt x="597" y="705"/>
                  </a:lnTo>
                  <a:lnTo>
                    <a:pt x="566" y="697"/>
                  </a:lnTo>
                  <a:lnTo>
                    <a:pt x="550" y="684"/>
                  </a:lnTo>
                  <a:lnTo>
                    <a:pt x="562" y="672"/>
                  </a:lnTo>
                  <a:lnTo>
                    <a:pt x="579" y="647"/>
                  </a:lnTo>
                  <a:lnTo>
                    <a:pt x="593" y="635"/>
                  </a:lnTo>
                  <a:lnTo>
                    <a:pt x="589" y="612"/>
                  </a:lnTo>
                  <a:lnTo>
                    <a:pt x="585" y="594"/>
                  </a:lnTo>
                  <a:lnTo>
                    <a:pt x="566" y="577"/>
                  </a:lnTo>
                  <a:lnTo>
                    <a:pt x="548" y="571"/>
                  </a:lnTo>
                  <a:lnTo>
                    <a:pt x="523" y="555"/>
                  </a:lnTo>
                  <a:lnTo>
                    <a:pt x="513" y="547"/>
                  </a:lnTo>
                  <a:lnTo>
                    <a:pt x="499" y="528"/>
                  </a:lnTo>
                  <a:lnTo>
                    <a:pt x="484" y="508"/>
                  </a:lnTo>
                  <a:lnTo>
                    <a:pt x="478" y="481"/>
                  </a:lnTo>
                  <a:lnTo>
                    <a:pt x="472" y="464"/>
                  </a:lnTo>
                  <a:lnTo>
                    <a:pt x="466" y="429"/>
                  </a:lnTo>
                  <a:lnTo>
                    <a:pt x="466" y="403"/>
                  </a:lnTo>
                  <a:lnTo>
                    <a:pt x="470" y="372"/>
                  </a:lnTo>
                  <a:lnTo>
                    <a:pt x="491" y="347"/>
                  </a:lnTo>
                  <a:lnTo>
                    <a:pt x="515" y="327"/>
                  </a:lnTo>
                  <a:lnTo>
                    <a:pt x="523" y="318"/>
                  </a:lnTo>
                  <a:lnTo>
                    <a:pt x="538" y="316"/>
                  </a:lnTo>
                  <a:lnTo>
                    <a:pt x="548" y="333"/>
                  </a:lnTo>
                  <a:lnTo>
                    <a:pt x="550" y="351"/>
                  </a:lnTo>
                  <a:lnTo>
                    <a:pt x="548" y="376"/>
                  </a:lnTo>
                  <a:lnTo>
                    <a:pt x="548" y="388"/>
                  </a:lnTo>
                  <a:lnTo>
                    <a:pt x="558" y="401"/>
                  </a:lnTo>
                  <a:lnTo>
                    <a:pt x="581" y="386"/>
                  </a:lnTo>
                  <a:lnTo>
                    <a:pt x="610" y="378"/>
                  </a:lnTo>
                  <a:lnTo>
                    <a:pt x="628" y="370"/>
                  </a:lnTo>
                  <a:lnTo>
                    <a:pt x="640" y="370"/>
                  </a:lnTo>
                  <a:lnTo>
                    <a:pt x="649" y="362"/>
                  </a:lnTo>
                  <a:lnTo>
                    <a:pt x="659" y="335"/>
                  </a:lnTo>
                  <a:lnTo>
                    <a:pt x="661" y="318"/>
                  </a:lnTo>
                  <a:lnTo>
                    <a:pt x="661" y="308"/>
                  </a:lnTo>
                  <a:lnTo>
                    <a:pt x="665" y="288"/>
                  </a:lnTo>
                  <a:lnTo>
                    <a:pt x="659" y="281"/>
                  </a:lnTo>
                  <a:lnTo>
                    <a:pt x="651" y="271"/>
                  </a:lnTo>
                  <a:lnTo>
                    <a:pt x="642" y="261"/>
                  </a:lnTo>
                  <a:lnTo>
                    <a:pt x="626" y="236"/>
                  </a:lnTo>
                  <a:lnTo>
                    <a:pt x="632" y="228"/>
                  </a:lnTo>
                  <a:lnTo>
                    <a:pt x="634" y="199"/>
                  </a:lnTo>
                  <a:lnTo>
                    <a:pt x="634" y="187"/>
                  </a:lnTo>
                  <a:lnTo>
                    <a:pt x="620" y="175"/>
                  </a:lnTo>
                  <a:lnTo>
                    <a:pt x="603" y="166"/>
                  </a:lnTo>
                  <a:lnTo>
                    <a:pt x="603" y="152"/>
                  </a:lnTo>
                  <a:lnTo>
                    <a:pt x="601" y="140"/>
                  </a:lnTo>
                  <a:lnTo>
                    <a:pt x="608" y="109"/>
                  </a:lnTo>
                  <a:lnTo>
                    <a:pt x="601" y="101"/>
                  </a:lnTo>
                  <a:lnTo>
                    <a:pt x="593" y="84"/>
                  </a:lnTo>
                  <a:lnTo>
                    <a:pt x="573" y="78"/>
                  </a:lnTo>
                  <a:lnTo>
                    <a:pt x="556" y="78"/>
                  </a:lnTo>
                  <a:lnTo>
                    <a:pt x="550" y="84"/>
                  </a:lnTo>
                  <a:lnTo>
                    <a:pt x="548" y="97"/>
                  </a:lnTo>
                  <a:lnTo>
                    <a:pt x="530" y="111"/>
                  </a:lnTo>
                  <a:lnTo>
                    <a:pt x="513" y="92"/>
                  </a:lnTo>
                  <a:lnTo>
                    <a:pt x="505" y="80"/>
                  </a:lnTo>
                  <a:lnTo>
                    <a:pt x="488" y="70"/>
                  </a:lnTo>
                  <a:lnTo>
                    <a:pt x="472" y="58"/>
                  </a:lnTo>
                  <a:lnTo>
                    <a:pt x="458" y="47"/>
                  </a:lnTo>
                  <a:lnTo>
                    <a:pt x="452" y="41"/>
                  </a:lnTo>
                  <a:lnTo>
                    <a:pt x="437" y="39"/>
                  </a:lnTo>
                  <a:lnTo>
                    <a:pt x="423" y="39"/>
                  </a:lnTo>
                  <a:lnTo>
                    <a:pt x="404" y="55"/>
                  </a:lnTo>
                  <a:lnTo>
                    <a:pt x="384" y="53"/>
                  </a:lnTo>
                  <a:lnTo>
                    <a:pt x="382" y="39"/>
                  </a:lnTo>
                  <a:lnTo>
                    <a:pt x="371" y="27"/>
                  </a:lnTo>
                  <a:lnTo>
                    <a:pt x="363" y="18"/>
                  </a:lnTo>
                  <a:lnTo>
                    <a:pt x="359" y="8"/>
                  </a:lnTo>
                  <a:lnTo>
                    <a:pt x="353" y="0"/>
                  </a:lnTo>
                  <a:lnTo>
                    <a:pt x="337" y="0"/>
                  </a:lnTo>
                  <a:lnTo>
                    <a:pt x="314" y="6"/>
                  </a:lnTo>
                  <a:lnTo>
                    <a:pt x="296" y="10"/>
                  </a:lnTo>
                  <a:lnTo>
                    <a:pt x="275" y="31"/>
                  </a:lnTo>
                  <a:lnTo>
                    <a:pt x="261" y="10"/>
                  </a:lnTo>
                  <a:lnTo>
                    <a:pt x="252" y="10"/>
                  </a:lnTo>
                  <a:lnTo>
                    <a:pt x="242" y="25"/>
                  </a:lnTo>
                  <a:lnTo>
                    <a:pt x="234" y="35"/>
                  </a:lnTo>
                  <a:lnTo>
                    <a:pt x="216" y="39"/>
                  </a:lnTo>
                  <a:lnTo>
                    <a:pt x="201" y="41"/>
                  </a:lnTo>
                  <a:lnTo>
                    <a:pt x="183" y="41"/>
                  </a:lnTo>
                  <a:lnTo>
                    <a:pt x="170" y="45"/>
                  </a:lnTo>
                  <a:lnTo>
                    <a:pt x="164" y="43"/>
                  </a:lnTo>
                  <a:lnTo>
                    <a:pt x="150" y="51"/>
                  </a:lnTo>
                  <a:lnTo>
                    <a:pt x="146" y="66"/>
                  </a:lnTo>
                  <a:lnTo>
                    <a:pt x="146" y="78"/>
                  </a:lnTo>
                  <a:lnTo>
                    <a:pt x="144" y="86"/>
                  </a:lnTo>
                  <a:lnTo>
                    <a:pt x="135" y="97"/>
                  </a:lnTo>
                  <a:lnTo>
                    <a:pt x="121" y="111"/>
                  </a:lnTo>
                  <a:lnTo>
                    <a:pt x="105" y="113"/>
                  </a:lnTo>
                  <a:lnTo>
                    <a:pt x="82" y="109"/>
                  </a:lnTo>
                  <a:lnTo>
                    <a:pt x="68" y="113"/>
                  </a:lnTo>
                  <a:lnTo>
                    <a:pt x="60" y="115"/>
                  </a:lnTo>
                  <a:lnTo>
                    <a:pt x="66" y="132"/>
                  </a:lnTo>
                </a:path>
              </a:pathLst>
            </a:custGeom>
            <a:solidFill>
              <a:srgbClr val="6699FF"/>
            </a:solidFill>
            <a:ln w="12600">
              <a:solidFill>
                <a:srgbClr val="6699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en-US">
                <a:solidFill>
                  <a:prstClr val="white"/>
                </a:solidFill>
                <a:latin typeface="Book Antiqua" pitchFamily="18" charset="0"/>
                <a:cs typeface="Arial" charset="0"/>
              </a:endParaRPr>
            </a:p>
          </p:txBody>
        </p:sp>
        <p:sp>
          <p:nvSpPr>
            <p:cNvPr id="101423" name="AutoShape 47"/>
            <p:cNvSpPr>
              <a:spLocks noChangeArrowheads="1"/>
            </p:cNvSpPr>
            <p:nvPr/>
          </p:nvSpPr>
          <p:spPr bwMode="auto">
            <a:xfrm>
              <a:off x="2096" y="2998"/>
              <a:ext cx="532" cy="582"/>
            </a:xfrm>
            <a:custGeom>
              <a:avLst/>
              <a:gdLst>
                <a:gd name="T0" fmla="*/ 1 w 790"/>
                <a:gd name="T1" fmla="*/ 0 h 1192"/>
                <a:gd name="T2" fmla="*/ 1 w 790"/>
                <a:gd name="T3" fmla="*/ 0 h 1192"/>
                <a:gd name="T4" fmla="*/ 1 w 790"/>
                <a:gd name="T5" fmla="*/ 0 h 1192"/>
                <a:gd name="T6" fmla="*/ 1 w 790"/>
                <a:gd name="T7" fmla="*/ 0 h 1192"/>
                <a:gd name="T8" fmla="*/ 1 w 790"/>
                <a:gd name="T9" fmla="*/ 0 h 1192"/>
                <a:gd name="T10" fmla="*/ 1 w 790"/>
                <a:gd name="T11" fmla="*/ 0 h 1192"/>
                <a:gd name="T12" fmla="*/ 1 w 790"/>
                <a:gd name="T13" fmla="*/ 0 h 1192"/>
                <a:gd name="T14" fmla="*/ 1 w 790"/>
                <a:gd name="T15" fmla="*/ 0 h 1192"/>
                <a:gd name="T16" fmla="*/ 1 w 790"/>
                <a:gd name="T17" fmla="*/ 0 h 1192"/>
                <a:gd name="T18" fmla="*/ 1 w 790"/>
                <a:gd name="T19" fmla="*/ 0 h 1192"/>
                <a:gd name="T20" fmla="*/ 1 w 790"/>
                <a:gd name="T21" fmla="*/ 0 h 1192"/>
                <a:gd name="T22" fmla="*/ 1 w 790"/>
                <a:gd name="T23" fmla="*/ 0 h 1192"/>
                <a:gd name="T24" fmla="*/ 1 w 790"/>
                <a:gd name="T25" fmla="*/ 0 h 1192"/>
                <a:gd name="T26" fmla="*/ 1 w 790"/>
                <a:gd name="T27" fmla="*/ 0 h 1192"/>
                <a:gd name="T28" fmla="*/ 1 w 790"/>
                <a:gd name="T29" fmla="*/ 0 h 1192"/>
                <a:gd name="T30" fmla="*/ 1 w 790"/>
                <a:gd name="T31" fmla="*/ 0 h 1192"/>
                <a:gd name="T32" fmla="*/ 1 w 790"/>
                <a:gd name="T33" fmla="*/ 0 h 1192"/>
                <a:gd name="T34" fmla="*/ 1 w 790"/>
                <a:gd name="T35" fmla="*/ 0 h 1192"/>
                <a:gd name="T36" fmla="*/ 1 w 790"/>
                <a:gd name="T37" fmla="*/ 0 h 1192"/>
                <a:gd name="T38" fmla="*/ 1 w 790"/>
                <a:gd name="T39" fmla="*/ 0 h 1192"/>
                <a:gd name="T40" fmla="*/ 1 w 790"/>
                <a:gd name="T41" fmla="*/ 0 h 1192"/>
                <a:gd name="T42" fmla="*/ 1 w 790"/>
                <a:gd name="T43" fmla="*/ 0 h 1192"/>
                <a:gd name="T44" fmla="*/ 1 w 790"/>
                <a:gd name="T45" fmla="*/ 0 h 1192"/>
                <a:gd name="T46" fmla="*/ 1 w 790"/>
                <a:gd name="T47" fmla="*/ 0 h 1192"/>
                <a:gd name="T48" fmla="*/ 1 w 790"/>
                <a:gd name="T49" fmla="*/ 0 h 1192"/>
                <a:gd name="T50" fmla="*/ 1 w 790"/>
                <a:gd name="T51" fmla="*/ 0 h 1192"/>
                <a:gd name="T52" fmla="*/ 1 w 790"/>
                <a:gd name="T53" fmla="*/ 0 h 1192"/>
                <a:gd name="T54" fmla="*/ 1 w 790"/>
                <a:gd name="T55" fmla="*/ 0 h 1192"/>
                <a:gd name="T56" fmla="*/ 1 w 790"/>
                <a:gd name="T57" fmla="*/ 0 h 1192"/>
                <a:gd name="T58" fmla="*/ 1 w 790"/>
                <a:gd name="T59" fmla="*/ 0 h 1192"/>
                <a:gd name="T60" fmla="*/ 1 w 790"/>
                <a:gd name="T61" fmla="*/ 0 h 1192"/>
                <a:gd name="T62" fmla="*/ 1 w 790"/>
                <a:gd name="T63" fmla="*/ 0 h 1192"/>
                <a:gd name="T64" fmla="*/ 1 w 790"/>
                <a:gd name="T65" fmla="*/ 0 h 1192"/>
                <a:gd name="T66" fmla="*/ 1 w 790"/>
                <a:gd name="T67" fmla="*/ 0 h 1192"/>
                <a:gd name="T68" fmla="*/ 1 w 790"/>
                <a:gd name="T69" fmla="*/ 0 h 1192"/>
                <a:gd name="T70" fmla="*/ 1 w 790"/>
                <a:gd name="T71" fmla="*/ 0 h 1192"/>
                <a:gd name="T72" fmla="*/ 1 w 790"/>
                <a:gd name="T73" fmla="*/ 0 h 1192"/>
                <a:gd name="T74" fmla="*/ 1 w 790"/>
                <a:gd name="T75" fmla="*/ 0 h 1192"/>
                <a:gd name="T76" fmla="*/ 1 w 790"/>
                <a:gd name="T77" fmla="*/ 0 h 1192"/>
                <a:gd name="T78" fmla="*/ 1 w 790"/>
                <a:gd name="T79" fmla="*/ 0 h 1192"/>
                <a:gd name="T80" fmla="*/ 1 w 790"/>
                <a:gd name="T81" fmla="*/ 0 h 1192"/>
                <a:gd name="T82" fmla="*/ 1 w 790"/>
                <a:gd name="T83" fmla="*/ 0 h 1192"/>
                <a:gd name="T84" fmla="*/ 1 w 790"/>
                <a:gd name="T85" fmla="*/ 0 h 1192"/>
                <a:gd name="T86" fmla="*/ 1 w 790"/>
                <a:gd name="T87" fmla="*/ 0 h 1192"/>
                <a:gd name="T88" fmla="*/ 1 w 790"/>
                <a:gd name="T89" fmla="*/ 0 h 1192"/>
                <a:gd name="T90" fmla="*/ 1 w 790"/>
                <a:gd name="T91" fmla="*/ 0 h 1192"/>
                <a:gd name="T92" fmla="*/ 1 w 790"/>
                <a:gd name="T93" fmla="*/ 0 h 1192"/>
                <a:gd name="T94" fmla="*/ 1 w 790"/>
                <a:gd name="T95" fmla="*/ 0 h 1192"/>
                <a:gd name="T96" fmla="*/ 1 w 790"/>
                <a:gd name="T97" fmla="*/ 0 h 1192"/>
                <a:gd name="T98" fmla="*/ 1 w 790"/>
                <a:gd name="T99" fmla="*/ 0 h 1192"/>
                <a:gd name="T100" fmla="*/ 1 w 790"/>
                <a:gd name="T101" fmla="*/ 0 h 1192"/>
                <a:gd name="T102" fmla="*/ 1 w 790"/>
                <a:gd name="T103" fmla="*/ 0 h 1192"/>
                <a:gd name="T104" fmla="*/ 1 w 790"/>
                <a:gd name="T105" fmla="*/ 0 h 1192"/>
                <a:gd name="T106" fmla="*/ 1 w 790"/>
                <a:gd name="T107" fmla="*/ 0 h 1192"/>
                <a:gd name="T108" fmla="*/ 1 w 790"/>
                <a:gd name="T109" fmla="*/ 0 h 119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90"/>
                <a:gd name="T166" fmla="*/ 0 h 1192"/>
                <a:gd name="T167" fmla="*/ 790 w 790"/>
                <a:gd name="T168" fmla="*/ 1192 h 1192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90" h="1192">
                  <a:moveTo>
                    <a:pt x="688" y="0"/>
                  </a:moveTo>
                  <a:lnTo>
                    <a:pt x="715" y="94"/>
                  </a:lnTo>
                  <a:lnTo>
                    <a:pt x="744" y="136"/>
                  </a:lnTo>
                  <a:lnTo>
                    <a:pt x="762" y="212"/>
                  </a:lnTo>
                  <a:lnTo>
                    <a:pt x="768" y="290"/>
                  </a:lnTo>
                  <a:lnTo>
                    <a:pt x="762" y="335"/>
                  </a:lnTo>
                  <a:lnTo>
                    <a:pt x="762" y="368"/>
                  </a:lnTo>
                  <a:lnTo>
                    <a:pt x="752" y="394"/>
                  </a:lnTo>
                  <a:lnTo>
                    <a:pt x="771" y="460"/>
                  </a:lnTo>
                  <a:lnTo>
                    <a:pt x="777" y="487"/>
                  </a:lnTo>
                  <a:lnTo>
                    <a:pt x="748" y="503"/>
                  </a:lnTo>
                  <a:lnTo>
                    <a:pt x="709" y="520"/>
                  </a:lnTo>
                  <a:lnTo>
                    <a:pt x="746" y="556"/>
                  </a:lnTo>
                  <a:lnTo>
                    <a:pt x="766" y="600"/>
                  </a:lnTo>
                  <a:lnTo>
                    <a:pt x="760" y="686"/>
                  </a:lnTo>
                  <a:lnTo>
                    <a:pt x="779" y="737"/>
                  </a:lnTo>
                  <a:lnTo>
                    <a:pt x="787" y="776"/>
                  </a:lnTo>
                  <a:lnTo>
                    <a:pt x="789" y="828"/>
                  </a:lnTo>
                  <a:lnTo>
                    <a:pt x="762" y="858"/>
                  </a:lnTo>
                  <a:lnTo>
                    <a:pt x="744" y="850"/>
                  </a:lnTo>
                  <a:lnTo>
                    <a:pt x="738" y="828"/>
                  </a:lnTo>
                  <a:lnTo>
                    <a:pt x="736" y="805"/>
                  </a:lnTo>
                  <a:lnTo>
                    <a:pt x="719" y="782"/>
                  </a:lnTo>
                  <a:lnTo>
                    <a:pt x="707" y="778"/>
                  </a:lnTo>
                  <a:lnTo>
                    <a:pt x="678" y="774"/>
                  </a:lnTo>
                  <a:lnTo>
                    <a:pt x="674" y="770"/>
                  </a:lnTo>
                  <a:lnTo>
                    <a:pt x="635" y="766"/>
                  </a:lnTo>
                  <a:lnTo>
                    <a:pt x="602" y="764"/>
                  </a:lnTo>
                  <a:lnTo>
                    <a:pt x="573" y="764"/>
                  </a:lnTo>
                  <a:lnTo>
                    <a:pt x="549" y="770"/>
                  </a:lnTo>
                  <a:lnTo>
                    <a:pt x="514" y="782"/>
                  </a:lnTo>
                  <a:lnTo>
                    <a:pt x="489" y="782"/>
                  </a:lnTo>
                  <a:lnTo>
                    <a:pt x="464" y="807"/>
                  </a:lnTo>
                  <a:lnTo>
                    <a:pt x="448" y="817"/>
                  </a:lnTo>
                  <a:lnTo>
                    <a:pt x="423" y="830"/>
                  </a:lnTo>
                  <a:lnTo>
                    <a:pt x="390" y="830"/>
                  </a:lnTo>
                  <a:lnTo>
                    <a:pt x="362" y="858"/>
                  </a:lnTo>
                  <a:lnTo>
                    <a:pt x="323" y="904"/>
                  </a:lnTo>
                  <a:lnTo>
                    <a:pt x="316" y="940"/>
                  </a:lnTo>
                  <a:lnTo>
                    <a:pt x="300" y="967"/>
                  </a:lnTo>
                  <a:lnTo>
                    <a:pt x="298" y="986"/>
                  </a:lnTo>
                  <a:lnTo>
                    <a:pt x="300" y="1014"/>
                  </a:lnTo>
                  <a:lnTo>
                    <a:pt x="325" y="1033"/>
                  </a:lnTo>
                  <a:lnTo>
                    <a:pt x="294" y="1068"/>
                  </a:lnTo>
                  <a:lnTo>
                    <a:pt x="263" y="1099"/>
                  </a:lnTo>
                  <a:lnTo>
                    <a:pt x="251" y="1115"/>
                  </a:lnTo>
                  <a:lnTo>
                    <a:pt x="234" y="1131"/>
                  </a:lnTo>
                  <a:lnTo>
                    <a:pt x="226" y="1148"/>
                  </a:lnTo>
                  <a:lnTo>
                    <a:pt x="214" y="1191"/>
                  </a:lnTo>
                  <a:lnTo>
                    <a:pt x="185" y="1175"/>
                  </a:lnTo>
                  <a:lnTo>
                    <a:pt x="173" y="1152"/>
                  </a:lnTo>
                  <a:lnTo>
                    <a:pt x="166" y="1142"/>
                  </a:lnTo>
                  <a:lnTo>
                    <a:pt x="134" y="1131"/>
                  </a:lnTo>
                  <a:lnTo>
                    <a:pt x="134" y="1088"/>
                  </a:lnTo>
                  <a:lnTo>
                    <a:pt x="148" y="1064"/>
                  </a:lnTo>
                  <a:lnTo>
                    <a:pt x="136" y="1025"/>
                  </a:lnTo>
                  <a:lnTo>
                    <a:pt x="115" y="1008"/>
                  </a:lnTo>
                  <a:lnTo>
                    <a:pt x="105" y="979"/>
                  </a:lnTo>
                  <a:lnTo>
                    <a:pt x="129" y="957"/>
                  </a:lnTo>
                  <a:lnTo>
                    <a:pt x="150" y="951"/>
                  </a:lnTo>
                  <a:lnTo>
                    <a:pt x="197" y="971"/>
                  </a:lnTo>
                  <a:lnTo>
                    <a:pt x="218" y="957"/>
                  </a:lnTo>
                  <a:lnTo>
                    <a:pt x="226" y="947"/>
                  </a:lnTo>
                  <a:lnTo>
                    <a:pt x="247" y="936"/>
                  </a:lnTo>
                  <a:lnTo>
                    <a:pt x="247" y="922"/>
                  </a:lnTo>
                  <a:lnTo>
                    <a:pt x="222" y="918"/>
                  </a:lnTo>
                  <a:lnTo>
                    <a:pt x="205" y="862"/>
                  </a:lnTo>
                  <a:lnTo>
                    <a:pt x="205" y="848"/>
                  </a:lnTo>
                  <a:lnTo>
                    <a:pt x="201" y="823"/>
                  </a:lnTo>
                  <a:lnTo>
                    <a:pt x="218" y="807"/>
                  </a:lnTo>
                  <a:lnTo>
                    <a:pt x="222" y="770"/>
                  </a:lnTo>
                  <a:lnTo>
                    <a:pt x="222" y="756"/>
                  </a:lnTo>
                  <a:lnTo>
                    <a:pt x="234" y="735"/>
                  </a:lnTo>
                  <a:lnTo>
                    <a:pt x="232" y="737"/>
                  </a:lnTo>
                  <a:lnTo>
                    <a:pt x="240" y="717"/>
                  </a:lnTo>
                  <a:lnTo>
                    <a:pt x="230" y="719"/>
                  </a:lnTo>
                  <a:lnTo>
                    <a:pt x="238" y="694"/>
                  </a:lnTo>
                  <a:lnTo>
                    <a:pt x="236" y="671"/>
                  </a:lnTo>
                  <a:lnTo>
                    <a:pt x="247" y="647"/>
                  </a:lnTo>
                  <a:lnTo>
                    <a:pt x="230" y="622"/>
                  </a:lnTo>
                  <a:lnTo>
                    <a:pt x="201" y="596"/>
                  </a:lnTo>
                  <a:lnTo>
                    <a:pt x="142" y="567"/>
                  </a:lnTo>
                  <a:lnTo>
                    <a:pt x="97" y="552"/>
                  </a:lnTo>
                  <a:lnTo>
                    <a:pt x="66" y="554"/>
                  </a:lnTo>
                  <a:lnTo>
                    <a:pt x="43" y="563"/>
                  </a:lnTo>
                  <a:lnTo>
                    <a:pt x="2" y="536"/>
                  </a:lnTo>
                  <a:lnTo>
                    <a:pt x="0" y="520"/>
                  </a:lnTo>
                  <a:lnTo>
                    <a:pt x="14" y="489"/>
                  </a:lnTo>
                  <a:lnTo>
                    <a:pt x="33" y="462"/>
                  </a:lnTo>
                  <a:lnTo>
                    <a:pt x="58" y="427"/>
                  </a:lnTo>
                  <a:lnTo>
                    <a:pt x="45" y="433"/>
                  </a:lnTo>
                  <a:lnTo>
                    <a:pt x="62" y="413"/>
                  </a:lnTo>
                  <a:lnTo>
                    <a:pt x="109" y="405"/>
                  </a:lnTo>
                  <a:lnTo>
                    <a:pt x="142" y="400"/>
                  </a:lnTo>
                  <a:lnTo>
                    <a:pt x="189" y="394"/>
                  </a:lnTo>
                  <a:lnTo>
                    <a:pt x="205" y="378"/>
                  </a:lnTo>
                  <a:lnTo>
                    <a:pt x="290" y="351"/>
                  </a:lnTo>
                  <a:lnTo>
                    <a:pt x="337" y="331"/>
                  </a:lnTo>
                  <a:lnTo>
                    <a:pt x="415" y="318"/>
                  </a:lnTo>
                  <a:lnTo>
                    <a:pt x="466" y="285"/>
                  </a:lnTo>
                  <a:lnTo>
                    <a:pt x="475" y="269"/>
                  </a:lnTo>
                  <a:lnTo>
                    <a:pt x="489" y="207"/>
                  </a:lnTo>
                  <a:lnTo>
                    <a:pt x="514" y="187"/>
                  </a:lnTo>
                  <a:lnTo>
                    <a:pt x="516" y="168"/>
                  </a:lnTo>
                  <a:lnTo>
                    <a:pt x="524" y="146"/>
                  </a:lnTo>
                  <a:lnTo>
                    <a:pt x="567" y="148"/>
                  </a:lnTo>
                  <a:lnTo>
                    <a:pt x="594" y="115"/>
                  </a:lnTo>
                  <a:lnTo>
                    <a:pt x="623" y="90"/>
                  </a:lnTo>
                  <a:lnTo>
                    <a:pt x="639" y="76"/>
                  </a:lnTo>
                  <a:lnTo>
                    <a:pt x="660" y="47"/>
                  </a:lnTo>
                  <a:lnTo>
                    <a:pt x="688" y="0"/>
                  </a:lnTo>
                </a:path>
              </a:pathLst>
            </a:custGeom>
            <a:solidFill>
              <a:srgbClr val="6699FF"/>
            </a:solidFill>
            <a:ln w="12600">
              <a:solidFill>
                <a:srgbClr val="6699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en-US">
                <a:solidFill>
                  <a:prstClr val="white"/>
                </a:solidFill>
                <a:latin typeface="Book Antiqua" pitchFamily="18" charset="0"/>
                <a:cs typeface="Arial" charset="0"/>
              </a:endParaRPr>
            </a:p>
          </p:txBody>
        </p:sp>
        <p:sp>
          <p:nvSpPr>
            <p:cNvPr id="101424" name="AutoShape 48"/>
            <p:cNvSpPr>
              <a:spLocks noChangeArrowheads="1"/>
            </p:cNvSpPr>
            <p:nvPr/>
          </p:nvSpPr>
          <p:spPr bwMode="auto">
            <a:xfrm>
              <a:off x="1893" y="3249"/>
              <a:ext cx="422" cy="329"/>
            </a:xfrm>
            <a:custGeom>
              <a:avLst/>
              <a:gdLst>
                <a:gd name="T0" fmla="*/ 1 w 626"/>
                <a:gd name="T1" fmla="*/ 0 h 672"/>
                <a:gd name="T2" fmla="*/ 1 w 626"/>
                <a:gd name="T3" fmla="*/ 0 h 672"/>
                <a:gd name="T4" fmla="*/ 1 w 626"/>
                <a:gd name="T5" fmla="*/ 0 h 672"/>
                <a:gd name="T6" fmla="*/ 1 w 626"/>
                <a:gd name="T7" fmla="*/ 0 h 672"/>
                <a:gd name="T8" fmla="*/ 1 w 626"/>
                <a:gd name="T9" fmla="*/ 0 h 672"/>
                <a:gd name="T10" fmla="*/ 1 w 626"/>
                <a:gd name="T11" fmla="*/ 0 h 672"/>
                <a:gd name="T12" fmla="*/ 1 w 626"/>
                <a:gd name="T13" fmla="*/ 0 h 672"/>
                <a:gd name="T14" fmla="*/ 1 w 626"/>
                <a:gd name="T15" fmla="*/ 0 h 672"/>
                <a:gd name="T16" fmla="*/ 1 w 626"/>
                <a:gd name="T17" fmla="*/ 0 h 672"/>
                <a:gd name="T18" fmla="*/ 1 w 626"/>
                <a:gd name="T19" fmla="*/ 0 h 672"/>
                <a:gd name="T20" fmla="*/ 1 w 626"/>
                <a:gd name="T21" fmla="*/ 0 h 672"/>
                <a:gd name="T22" fmla="*/ 1 w 626"/>
                <a:gd name="T23" fmla="*/ 0 h 672"/>
                <a:gd name="T24" fmla="*/ 1 w 626"/>
                <a:gd name="T25" fmla="*/ 0 h 672"/>
                <a:gd name="T26" fmla="*/ 1 w 626"/>
                <a:gd name="T27" fmla="*/ 0 h 672"/>
                <a:gd name="T28" fmla="*/ 1 w 626"/>
                <a:gd name="T29" fmla="*/ 0 h 672"/>
                <a:gd name="T30" fmla="*/ 1 w 626"/>
                <a:gd name="T31" fmla="*/ 0 h 672"/>
                <a:gd name="T32" fmla="*/ 1 w 626"/>
                <a:gd name="T33" fmla="*/ 0 h 672"/>
                <a:gd name="T34" fmla="*/ 1 w 626"/>
                <a:gd name="T35" fmla="*/ 0 h 672"/>
                <a:gd name="T36" fmla="*/ 1 w 626"/>
                <a:gd name="T37" fmla="*/ 0 h 672"/>
                <a:gd name="T38" fmla="*/ 1 w 626"/>
                <a:gd name="T39" fmla="*/ 0 h 672"/>
                <a:gd name="T40" fmla="*/ 1 w 626"/>
                <a:gd name="T41" fmla="*/ 0 h 672"/>
                <a:gd name="T42" fmla="*/ 1 w 626"/>
                <a:gd name="T43" fmla="*/ 0 h 672"/>
                <a:gd name="T44" fmla="*/ 1 w 626"/>
                <a:gd name="T45" fmla="*/ 0 h 672"/>
                <a:gd name="T46" fmla="*/ 1 w 626"/>
                <a:gd name="T47" fmla="*/ 0 h 672"/>
                <a:gd name="T48" fmla="*/ 1 w 626"/>
                <a:gd name="T49" fmla="*/ 0 h 672"/>
                <a:gd name="T50" fmla="*/ 1 w 626"/>
                <a:gd name="T51" fmla="*/ 0 h 672"/>
                <a:gd name="T52" fmla="*/ 1 w 626"/>
                <a:gd name="T53" fmla="*/ 0 h 672"/>
                <a:gd name="T54" fmla="*/ 1 w 626"/>
                <a:gd name="T55" fmla="*/ 0 h 672"/>
                <a:gd name="T56" fmla="*/ 1 w 626"/>
                <a:gd name="T57" fmla="*/ 0 h 672"/>
                <a:gd name="T58" fmla="*/ 1 w 626"/>
                <a:gd name="T59" fmla="*/ 0 h 672"/>
                <a:gd name="T60" fmla="*/ 1 w 626"/>
                <a:gd name="T61" fmla="*/ 0 h 672"/>
                <a:gd name="T62" fmla="*/ 1 w 626"/>
                <a:gd name="T63" fmla="*/ 0 h 672"/>
                <a:gd name="T64" fmla="*/ 1 w 626"/>
                <a:gd name="T65" fmla="*/ 0 h 672"/>
                <a:gd name="T66" fmla="*/ 1 w 626"/>
                <a:gd name="T67" fmla="*/ 0 h 672"/>
                <a:gd name="T68" fmla="*/ 1 w 626"/>
                <a:gd name="T69" fmla="*/ 0 h 672"/>
                <a:gd name="T70" fmla="*/ 1 w 626"/>
                <a:gd name="T71" fmla="*/ 0 h 672"/>
                <a:gd name="T72" fmla="*/ 1 w 626"/>
                <a:gd name="T73" fmla="*/ 0 h 672"/>
                <a:gd name="T74" fmla="*/ 1 w 626"/>
                <a:gd name="T75" fmla="*/ 0 h 672"/>
                <a:gd name="T76" fmla="*/ 1 w 626"/>
                <a:gd name="T77" fmla="*/ 0 h 672"/>
                <a:gd name="T78" fmla="*/ 1 w 626"/>
                <a:gd name="T79" fmla="*/ 0 h 672"/>
                <a:gd name="T80" fmla="*/ 1 w 626"/>
                <a:gd name="T81" fmla="*/ 0 h 672"/>
                <a:gd name="T82" fmla="*/ 1 w 626"/>
                <a:gd name="T83" fmla="*/ 0 h 672"/>
                <a:gd name="T84" fmla="*/ 1 w 626"/>
                <a:gd name="T85" fmla="*/ 0 h 672"/>
                <a:gd name="T86" fmla="*/ 1 w 626"/>
                <a:gd name="T87" fmla="*/ 0 h 672"/>
                <a:gd name="T88" fmla="*/ 1 w 626"/>
                <a:gd name="T89" fmla="*/ 0 h 672"/>
                <a:gd name="T90" fmla="*/ 1 w 626"/>
                <a:gd name="T91" fmla="*/ 0 h 672"/>
                <a:gd name="T92" fmla="*/ 1 w 626"/>
                <a:gd name="T93" fmla="*/ 0 h 672"/>
                <a:gd name="T94" fmla="*/ 1 w 626"/>
                <a:gd name="T95" fmla="*/ 0 h 672"/>
                <a:gd name="T96" fmla="*/ 1 w 626"/>
                <a:gd name="T97" fmla="*/ 0 h 672"/>
                <a:gd name="T98" fmla="*/ 1 w 626"/>
                <a:gd name="T99" fmla="*/ 0 h 672"/>
                <a:gd name="T100" fmla="*/ 1 w 626"/>
                <a:gd name="T101" fmla="*/ 0 h 67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626"/>
                <a:gd name="T154" fmla="*/ 0 h 672"/>
                <a:gd name="T155" fmla="*/ 626 w 626"/>
                <a:gd name="T156" fmla="*/ 672 h 67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626" h="672">
                  <a:moveTo>
                    <a:pt x="325" y="33"/>
                  </a:moveTo>
                  <a:lnTo>
                    <a:pt x="282" y="41"/>
                  </a:lnTo>
                  <a:lnTo>
                    <a:pt x="265" y="51"/>
                  </a:lnTo>
                  <a:lnTo>
                    <a:pt x="247" y="62"/>
                  </a:lnTo>
                  <a:lnTo>
                    <a:pt x="236" y="53"/>
                  </a:lnTo>
                  <a:lnTo>
                    <a:pt x="212" y="43"/>
                  </a:lnTo>
                  <a:lnTo>
                    <a:pt x="212" y="18"/>
                  </a:lnTo>
                  <a:lnTo>
                    <a:pt x="199" y="0"/>
                  </a:lnTo>
                  <a:lnTo>
                    <a:pt x="177" y="16"/>
                  </a:lnTo>
                  <a:lnTo>
                    <a:pt x="167" y="41"/>
                  </a:lnTo>
                  <a:lnTo>
                    <a:pt x="160" y="53"/>
                  </a:lnTo>
                  <a:lnTo>
                    <a:pt x="144" y="41"/>
                  </a:lnTo>
                  <a:lnTo>
                    <a:pt x="144" y="25"/>
                  </a:lnTo>
                  <a:lnTo>
                    <a:pt x="115" y="25"/>
                  </a:lnTo>
                  <a:lnTo>
                    <a:pt x="107" y="49"/>
                  </a:lnTo>
                  <a:lnTo>
                    <a:pt x="90" y="60"/>
                  </a:lnTo>
                  <a:lnTo>
                    <a:pt x="64" y="53"/>
                  </a:lnTo>
                  <a:lnTo>
                    <a:pt x="16" y="47"/>
                  </a:lnTo>
                  <a:lnTo>
                    <a:pt x="0" y="92"/>
                  </a:lnTo>
                  <a:lnTo>
                    <a:pt x="4" y="127"/>
                  </a:lnTo>
                  <a:lnTo>
                    <a:pt x="35" y="144"/>
                  </a:lnTo>
                  <a:lnTo>
                    <a:pt x="58" y="160"/>
                  </a:lnTo>
                  <a:lnTo>
                    <a:pt x="80" y="160"/>
                  </a:lnTo>
                  <a:lnTo>
                    <a:pt x="90" y="174"/>
                  </a:lnTo>
                  <a:lnTo>
                    <a:pt x="97" y="199"/>
                  </a:lnTo>
                  <a:lnTo>
                    <a:pt x="113" y="215"/>
                  </a:lnTo>
                  <a:lnTo>
                    <a:pt x="82" y="224"/>
                  </a:lnTo>
                  <a:lnTo>
                    <a:pt x="64" y="226"/>
                  </a:lnTo>
                  <a:lnTo>
                    <a:pt x="35" y="226"/>
                  </a:lnTo>
                  <a:lnTo>
                    <a:pt x="29" y="259"/>
                  </a:lnTo>
                  <a:lnTo>
                    <a:pt x="21" y="277"/>
                  </a:lnTo>
                  <a:lnTo>
                    <a:pt x="35" y="300"/>
                  </a:lnTo>
                  <a:lnTo>
                    <a:pt x="45" y="310"/>
                  </a:lnTo>
                  <a:lnTo>
                    <a:pt x="43" y="328"/>
                  </a:lnTo>
                  <a:lnTo>
                    <a:pt x="47" y="345"/>
                  </a:lnTo>
                  <a:lnTo>
                    <a:pt x="23" y="373"/>
                  </a:lnTo>
                  <a:lnTo>
                    <a:pt x="31" y="361"/>
                  </a:lnTo>
                  <a:lnTo>
                    <a:pt x="19" y="380"/>
                  </a:lnTo>
                  <a:lnTo>
                    <a:pt x="12" y="384"/>
                  </a:lnTo>
                  <a:lnTo>
                    <a:pt x="19" y="402"/>
                  </a:lnTo>
                  <a:lnTo>
                    <a:pt x="29" y="410"/>
                  </a:lnTo>
                  <a:lnTo>
                    <a:pt x="35" y="394"/>
                  </a:lnTo>
                  <a:lnTo>
                    <a:pt x="45" y="384"/>
                  </a:lnTo>
                  <a:lnTo>
                    <a:pt x="64" y="367"/>
                  </a:lnTo>
                  <a:lnTo>
                    <a:pt x="82" y="361"/>
                  </a:lnTo>
                  <a:lnTo>
                    <a:pt x="107" y="359"/>
                  </a:lnTo>
                  <a:lnTo>
                    <a:pt x="125" y="353"/>
                  </a:lnTo>
                  <a:lnTo>
                    <a:pt x="150" y="376"/>
                  </a:lnTo>
                  <a:lnTo>
                    <a:pt x="160" y="388"/>
                  </a:lnTo>
                  <a:lnTo>
                    <a:pt x="169" y="419"/>
                  </a:lnTo>
                  <a:lnTo>
                    <a:pt x="169" y="437"/>
                  </a:lnTo>
                  <a:lnTo>
                    <a:pt x="183" y="435"/>
                  </a:lnTo>
                  <a:lnTo>
                    <a:pt x="199" y="429"/>
                  </a:lnTo>
                  <a:lnTo>
                    <a:pt x="245" y="437"/>
                  </a:lnTo>
                  <a:lnTo>
                    <a:pt x="265" y="429"/>
                  </a:lnTo>
                  <a:lnTo>
                    <a:pt x="278" y="445"/>
                  </a:lnTo>
                  <a:lnTo>
                    <a:pt x="296" y="453"/>
                  </a:lnTo>
                  <a:lnTo>
                    <a:pt x="321" y="453"/>
                  </a:lnTo>
                  <a:lnTo>
                    <a:pt x="360" y="453"/>
                  </a:lnTo>
                  <a:lnTo>
                    <a:pt x="393" y="470"/>
                  </a:lnTo>
                  <a:lnTo>
                    <a:pt x="405" y="478"/>
                  </a:lnTo>
                  <a:lnTo>
                    <a:pt x="438" y="505"/>
                  </a:lnTo>
                  <a:lnTo>
                    <a:pt x="452" y="544"/>
                  </a:lnTo>
                  <a:lnTo>
                    <a:pt x="436" y="589"/>
                  </a:lnTo>
                  <a:lnTo>
                    <a:pt x="434" y="611"/>
                  </a:lnTo>
                  <a:lnTo>
                    <a:pt x="469" y="630"/>
                  </a:lnTo>
                  <a:lnTo>
                    <a:pt x="500" y="661"/>
                  </a:lnTo>
                  <a:lnTo>
                    <a:pt x="514" y="671"/>
                  </a:lnTo>
                  <a:lnTo>
                    <a:pt x="514" y="653"/>
                  </a:lnTo>
                  <a:lnTo>
                    <a:pt x="539" y="616"/>
                  </a:lnTo>
                  <a:lnTo>
                    <a:pt x="563" y="589"/>
                  </a:lnTo>
                  <a:lnTo>
                    <a:pt x="565" y="581"/>
                  </a:lnTo>
                  <a:lnTo>
                    <a:pt x="594" y="560"/>
                  </a:lnTo>
                  <a:lnTo>
                    <a:pt x="609" y="529"/>
                  </a:lnTo>
                  <a:lnTo>
                    <a:pt x="625" y="513"/>
                  </a:lnTo>
                  <a:lnTo>
                    <a:pt x="602" y="505"/>
                  </a:lnTo>
                  <a:lnTo>
                    <a:pt x="602" y="462"/>
                  </a:lnTo>
                  <a:lnTo>
                    <a:pt x="609" y="431"/>
                  </a:lnTo>
                  <a:lnTo>
                    <a:pt x="615" y="392"/>
                  </a:lnTo>
                  <a:lnTo>
                    <a:pt x="580" y="378"/>
                  </a:lnTo>
                  <a:lnTo>
                    <a:pt x="565" y="367"/>
                  </a:lnTo>
                  <a:lnTo>
                    <a:pt x="514" y="378"/>
                  </a:lnTo>
                  <a:lnTo>
                    <a:pt x="510" y="347"/>
                  </a:lnTo>
                  <a:lnTo>
                    <a:pt x="508" y="302"/>
                  </a:lnTo>
                  <a:lnTo>
                    <a:pt x="522" y="285"/>
                  </a:lnTo>
                  <a:lnTo>
                    <a:pt x="524" y="267"/>
                  </a:lnTo>
                  <a:lnTo>
                    <a:pt x="530" y="209"/>
                  </a:lnTo>
                  <a:lnTo>
                    <a:pt x="532" y="211"/>
                  </a:lnTo>
                  <a:lnTo>
                    <a:pt x="532" y="203"/>
                  </a:lnTo>
                  <a:lnTo>
                    <a:pt x="541" y="170"/>
                  </a:lnTo>
                  <a:lnTo>
                    <a:pt x="547" y="135"/>
                  </a:lnTo>
                  <a:lnTo>
                    <a:pt x="541" y="117"/>
                  </a:lnTo>
                  <a:lnTo>
                    <a:pt x="510" y="80"/>
                  </a:lnTo>
                  <a:lnTo>
                    <a:pt x="479" y="70"/>
                  </a:lnTo>
                  <a:lnTo>
                    <a:pt x="446" y="51"/>
                  </a:lnTo>
                  <a:lnTo>
                    <a:pt x="405" y="41"/>
                  </a:lnTo>
                  <a:lnTo>
                    <a:pt x="384" y="33"/>
                  </a:lnTo>
                  <a:lnTo>
                    <a:pt x="366" y="41"/>
                  </a:lnTo>
                  <a:lnTo>
                    <a:pt x="343" y="51"/>
                  </a:lnTo>
                  <a:lnTo>
                    <a:pt x="325" y="41"/>
                  </a:lnTo>
                  <a:lnTo>
                    <a:pt x="325" y="35"/>
                  </a:lnTo>
                  <a:lnTo>
                    <a:pt x="323" y="35"/>
                  </a:lnTo>
                  <a:lnTo>
                    <a:pt x="325" y="33"/>
                  </a:lnTo>
                </a:path>
              </a:pathLst>
            </a:custGeom>
            <a:solidFill>
              <a:srgbClr val="6699FF"/>
            </a:solidFill>
            <a:ln w="12600">
              <a:solidFill>
                <a:srgbClr val="6699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en-US">
                <a:solidFill>
                  <a:prstClr val="white"/>
                </a:solidFill>
                <a:latin typeface="Book Antiqua" pitchFamily="18" charset="0"/>
                <a:cs typeface="Arial" charset="0"/>
              </a:endParaRPr>
            </a:p>
          </p:txBody>
        </p:sp>
        <p:sp>
          <p:nvSpPr>
            <p:cNvPr id="101425" name="AutoShape 49"/>
            <p:cNvSpPr>
              <a:spLocks noChangeArrowheads="1"/>
            </p:cNvSpPr>
            <p:nvPr/>
          </p:nvSpPr>
          <p:spPr bwMode="auto">
            <a:xfrm>
              <a:off x="1532" y="2940"/>
              <a:ext cx="912" cy="487"/>
            </a:xfrm>
            <a:custGeom>
              <a:avLst/>
              <a:gdLst>
                <a:gd name="T0" fmla="*/ 1 w 1357"/>
                <a:gd name="T1" fmla="*/ 0 h 993"/>
                <a:gd name="T2" fmla="*/ 1 w 1357"/>
                <a:gd name="T3" fmla="*/ 0 h 993"/>
                <a:gd name="T4" fmla="*/ 1 w 1357"/>
                <a:gd name="T5" fmla="*/ 0 h 993"/>
                <a:gd name="T6" fmla="*/ 1 w 1357"/>
                <a:gd name="T7" fmla="*/ 0 h 993"/>
                <a:gd name="T8" fmla="*/ 1 w 1357"/>
                <a:gd name="T9" fmla="*/ 0 h 993"/>
                <a:gd name="T10" fmla="*/ 1 w 1357"/>
                <a:gd name="T11" fmla="*/ 0 h 993"/>
                <a:gd name="T12" fmla="*/ 1 w 1357"/>
                <a:gd name="T13" fmla="*/ 0 h 993"/>
                <a:gd name="T14" fmla="*/ 1 w 1357"/>
                <a:gd name="T15" fmla="*/ 0 h 993"/>
                <a:gd name="T16" fmla="*/ 1 w 1357"/>
                <a:gd name="T17" fmla="*/ 0 h 993"/>
                <a:gd name="T18" fmla="*/ 1 w 1357"/>
                <a:gd name="T19" fmla="*/ 0 h 993"/>
                <a:gd name="T20" fmla="*/ 1 w 1357"/>
                <a:gd name="T21" fmla="*/ 0 h 993"/>
                <a:gd name="T22" fmla="*/ 1 w 1357"/>
                <a:gd name="T23" fmla="*/ 0 h 993"/>
                <a:gd name="T24" fmla="*/ 1 w 1357"/>
                <a:gd name="T25" fmla="*/ 0 h 993"/>
                <a:gd name="T26" fmla="*/ 1 w 1357"/>
                <a:gd name="T27" fmla="*/ 0 h 993"/>
                <a:gd name="T28" fmla="*/ 1 w 1357"/>
                <a:gd name="T29" fmla="*/ 0 h 993"/>
                <a:gd name="T30" fmla="*/ 1 w 1357"/>
                <a:gd name="T31" fmla="*/ 0 h 993"/>
                <a:gd name="T32" fmla="*/ 1 w 1357"/>
                <a:gd name="T33" fmla="*/ 0 h 993"/>
                <a:gd name="T34" fmla="*/ 1 w 1357"/>
                <a:gd name="T35" fmla="*/ 0 h 993"/>
                <a:gd name="T36" fmla="*/ 1 w 1357"/>
                <a:gd name="T37" fmla="*/ 0 h 993"/>
                <a:gd name="T38" fmla="*/ 1 w 1357"/>
                <a:gd name="T39" fmla="*/ 0 h 993"/>
                <a:gd name="T40" fmla="*/ 1 w 1357"/>
                <a:gd name="T41" fmla="*/ 0 h 993"/>
                <a:gd name="T42" fmla="*/ 1 w 1357"/>
                <a:gd name="T43" fmla="*/ 0 h 993"/>
                <a:gd name="T44" fmla="*/ 1 w 1357"/>
                <a:gd name="T45" fmla="*/ 0 h 993"/>
                <a:gd name="T46" fmla="*/ 1 w 1357"/>
                <a:gd name="T47" fmla="*/ 0 h 993"/>
                <a:gd name="T48" fmla="*/ 1 w 1357"/>
                <a:gd name="T49" fmla="*/ 0 h 993"/>
                <a:gd name="T50" fmla="*/ 1 w 1357"/>
                <a:gd name="T51" fmla="*/ 0 h 993"/>
                <a:gd name="T52" fmla="*/ 1 w 1357"/>
                <a:gd name="T53" fmla="*/ 0 h 993"/>
                <a:gd name="T54" fmla="*/ 1 w 1357"/>
                <a:gd name="T55" fmla="*/ 0 h 993"/>
                <a:gd name="T56" fmla="*/ 1 w 1357"/>
                <a:gd name="T57" fmla="*/ 0 h 993"/>
                <a:gd name="T58" fmla="*/ 1 w 1357"/>
                <a:gd name="T59" fmla="*/ 0 h 993"/>
                <a:gd name="T60" fmla="*/ 1 w 1357"/>
                <a:gd name="T61" fmla="*/ 0 h 993"/>
                <a:gd name="T62" fmla="*/ 1 w 1357"/>
                <a:gd name="T63" fmla="*/ 0 h 993"/>
                <a:gd name="T64" fmla="*/ 1 w 1357"/>
                <a:gd name="T65" fmla="*/ 0 h 993"/>
                <a:gd name="T66" fmla="*/ 1 w 1357"/>
                <a:gd name="T67" fmla="*/ 0 h 993"/>
                <a:gd name="T68" fmla="*/ 1 w 1357"/>
                <a:gd name="T69" fmla="*/ 0 h 993"/>
                <a:gd name="T70" fmla="*/ 1 w 1357"/>
                <a:gd name="T71" fmla="*/ 0 h 993"/>
                <a:gd name="T72" fmla="*/ 1 w 1357"/>
                <a:gd name="T73" fmla="*/ 0 h 993"/>
                <a:gd name="T74" fmla="*/ 1 w 1357"/>
                <a:gd name="T75" fmla="*/ 0 h 993"/>
                <a:gd name="T76" fmla="*/ 1 w 1357"/>
                <a:gd name="T77" fmla="*/ 0 h 993"/>
                <a:gd name="T78" fmla="*/ 1 w 1357"/>
                <a:gd name="T79" fmla="*/ 0 h 993"/>
                <a:gd name="T80" fmla="*/ 1 w 1357"/>
                <a:gd name="T81" fmla="*/ 0 h 993"/>
                <a:gd name="T82" fmla="*/ 1 w 1357"/>
                <a:gd name="T83" fmla="*/ 0 h 993"/>
                <a:gd name="T84" fmla="*/ 1 w 1357"/>
                <a:gd name="T85" fmla="*/ 0 h 993"/>
                <a:gd name="T86" fmla="*/ 1 w 1357"/>
                <a:gd name="T87" fmla="*/ 0 h 993"/>
                <a:gd name="T88" fmla="*/ 1 w 1357"/>
                <a:gd name="T89" fmla="*/ 0 h 993"/>
                <a:gd name="T90" fmla="*/ 1 w 1357"/>
                <a:gd name="T91" fmla="*/ 0 h 993"/>
                <a:gd name="T92" fmla="*/ 1 w 1357"/>
                <a:gd name="T93" fmla="*/ 0 h 993"/>
                <a:gd name="T94" fmla="*/ 1 w 1357"/>
                <a:gd name="T95" fmla="*/ 0 h 993"/>
                <a:gd name="T96" fmla="*/ 1 w 1357"/>
                <a:gd name="T97" fmla="*/ 0 h 993"/>
                <a:gd name="T98" fmla="*/ 1 w 1357"/>
                <a:gd name="T99" fmla="*/ 0 h 993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357"/>
                <a:gd name="T151" fmla="*/ 0 h 993"/>
                <a:gd name="T152" fmla="*/ 1357 w 1357"/>
                <a:gd name="T153" fmla="*/ 993 h 993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357" h="993">
                  <a:moveTo>
                    <a:pt x="575" y="978"/>
                  </a:moveTo>
                  <a:lnTo>
                    <a:pt x="579" y="953"/>
                  </a:lnTo>
                  <a:lnTo>
                    <a:pt x="518" y="963"/>
                  </a:lnTo>
                  <a:lnTo>
                    <a:pt x="475" y="976"/>
                  </a:lnTo>
                  <a:lnTo>
                    <a:pt x="448" y="992"/>
                  </a:lnTo>
                  <a:lnTo>
                    <a:pt x="425" y="976"/>
                  </a:lnTo>
                  <a:lnTo>
                    <a:pt x="425" y="949"/>
                  </a:lnTo>
                  <a:lnTo>
                    <a:pt x="390" y="932"/>
                  </a:lnTo>
                  <a:lnTo>
                    <a:pt x="372" y="916"/>
                  </a:lnTo>
                  <a:lnTo>
                    <a:pt x="386" y="904"/>
                  </a:lnTo>
                  <a:lnTo>
                    <a:pt x="405" y="881"/>
                  </a:lnTo>
                  <a:lnTo>
                    <a:pt x="405" y="871"/>
                  </a:lnTo>
                  <a:lnTo>
                    <a:pt x="390" y="854"/>
                  </a:lnTo>
                  <a:lnTo>
                    <a:pt x="380" y="842"/>
                  </a:lnTo>
                  <a:lnTo>
                    <a:pt x="364" y="832"/>
                  </a:lnTo>
                  <a:lnTo>
                    <a:pt x="351" y="834"/>
                  </a:lnTo>
                  <a:lnTo>
                    <a:pt x="331" y="836"/>
                  </a:lnTo>
                  <a:lnTo>
                    <a:pt x="318" y="828"/>
                  </a:lnTo>
                  <a:lnTo>
                    <a:pt x="286" y="826"/>
                  </a:lnTo>
                  <a:lnTo>
                    <a:pt x="273" y="811"/>
                  </a:lnTo>
                  <a:lnTo>
                    <a:pt x="294" y="791"/>
                  </a:lnTo>
                  <a:lnTo>
                    <a:pt x="321" y="783"/>
                  </a:lnTo>
                  <a:lnTo>
                    <a:pt x="323" y="766"/>
                  </a:lnTo>
                  <a:lnTo>
                    <a:pt x="302" y="766"/>
                  </a:lnTo>
                  <a:lnTo>
                    <a:pt x="273" y="746"/>
                  </a:lnTo>
                  <a:lnTo>
                    <a:pt x="286" y="721"/>
                  </a:lnTo>
                  <a:lnTo>
                    <a:pt x="314" y="725"/>
                  </a:lnTo>
                  <a:lnTo>
                    <a:pt x="345" y="756"/>
                  </a:lnTo>
                  <a:lnTo>
                    <a:pt x="366" y="756"/>
                  </a:lnTo>
                  <a:lnTo>
                    <a:pt x="382" y="739"/>
                  </a:lnTo>
                  <a:lnTo>
                    <a:pt x="372" y="715"/>
                  </a:lnTo>
                  <a:lnTo>
                    <a:pt x="351" y="694"/>
                  </a:lnTo>
                  <a:lnTo>
                    <a:pt x="347" y="676"/>
                  </a:lnTo>
                  <a:lnTo>
                    <a:pt x="294" y="661"/>
                  </a:lnTo>
                  <a:lnTo>
                    <a:pt x="286" y="624"/>
                  </a:lnTo>
                  <a:lnTo>
                    <a:pt x="302" y="594"/>
                  </a:lnTo>
                  <a:lnTo>
                    <a:pt x="335" y="565"/>
                  </a:lnTo>
                  <a:lnTo>
                    <a:pt x="318" y="555"/>
                  </a:lnTo>
                  <a:lnTo>
                    <a:pt x="286" y="555"/>
                  </a:lnTo>
                  <a:lnTo>
                    <a:pt x="269" y="573"/>
                  </a:lnTo>
                  <a:lnTo>
                    <a:pt x="240" y="589"/>
                  </a:lnTo>
                  <a:lnTo>
                    <a:pt x="220" y="608"/>
                  </a:lnTo>
                  <a:lnTo>
                    <a:pt x="191" y="608"/>
                  </a:lnTo>
                  <a:lnTo>
                    <a:pt x="173" y="616"/>
                  </a:lnTo>
                  <a:lnTo>
                    <a:pt x="150" y="604"/>
                  </a:lnTo>
                  <a:lnTo>
                    <a:pt x="134" y="587"/>
                  </a:lnTo>
                  <a:lnTo>
                    <a:pt x="121" y="563"/>
                  </a:lnTo>
                  <a:lnTo>
                    <a:pt x="103" y="555"/>
                  </a:lnTo>
                  <a:lnTo>
                    <a:pt x="76" y="536"/>
                  </a:lnTo>
                  <a:lnTo>
                    <a:pt x="49" y="520"/>
                  </a:lnTo>
                  <a:lnTo>
                    <a:pt x="23" y="503"/>
                  </a:lnTo>
                  <a:lnTo>
                    <a:pt x="14" y="495"/>
                  </a:lnTo>
                  <a:lnTo>
                    <a:pt x="6" y="476"/>
                  </a:lnTo>
                  <a:lnTo>
                    <a:pt x="0" y="450"/>
                  </a:lnTo>
                  <a:lnTo>
                    <a:pt x="0" y="429"/>
                  </a:lnTo>
                  <a:lnTo>
                    <a:pt x="6" y="407"/>
                  </a:lnTo>
                  <a:lnTo>
                    <a:pt x="16" y="382"/>
                  </a:lnTo>
                  <a:lnTo>
                    <a:pt x="23" y="370"/>
                  </a:lnTo>
                  <a:lnTo>
                    <a:pt x="39" y="366"/>
                  </a:lnTo>
                  <a:lnTo>
                    <a:pt x="64" y="392"/>
                  </a:lnTo>
                  <a:lnTo>
                    <a:pt x="88" y="392"/>
                  </a:lnTo>
                  <a:lnTo>
                    <a:pt x="107" y="378"/>
                  </a:lnTo>
                  <a:lnTo>
                    <a:pt x="121" y="353"/>
                  </a:lnTo>
                  <a:lnTo>
                    <a:pt x="150" y="343"/>
                  </a:lnTo>
                  <a:lnTo>
                    <a:pt x="164" y="343"/>
                  </a:lnTo>
                  <a:lnTo>
                    <a:pt x="214" y="333"/>
                  </a:lnTo>
                  <a:lnTo>
                    <a:pt x="251" y="337"/>
                  </a:lnTo>
                  <a:lnTo>
                    <a:pt x="271" y="341"/>
                  </a:lnTo>
                  <a:lnTo>
                    <a:pt x="312" y="337"/>
                  </a:lnTo>
                  <a:lnTo>
                    <a:pt x="335" y="343"/>
                  </a:lnTo>
                  <a:lnTo>
                    <a:pt x="349" y="355"/>
                  </a:lnTo>
                  <a:lnTo>
                    <a:pt x="370" y="372"/>
                  </a:lnTo>
                  <a:lnTo>
                    <a:pt x="378" y="349"/>
                  </a:lnTo>
                  <a:lnTo>
                    <a:pt x="378" y="343"/>
                  </a:lnTo>
                  <a:lnTo>
                    <a:pt x="382" y="333"/>
                  </a:lnTo>
                  <a:lnTo>
                    <a:pt x="390" y="325"/>
                  </a:lnTo>
                  <a:lnTo>
                    <a:pt x="403" y="333"/>
                  </a:lnTo>
                  <a:lnTo>
                    <a:pt x="409" y="347"/>
                  </a:lnTo>
                  <a:lnTo>
                    <a:pt x="421" y="364"/>
                  </a:lnTo>
                  <a:lnTo>
                    <a:pt x="436" y="378"/>
                  </a:lnTo>
                  <a:lnTo>
                    <a:pt x="446" y="382"/>
                  </a:lnTo>
                  <a:lnTo>
                    <a:pt x="458" y="382"/>
                  </a:lnTo>
                  <a:lnTo>
                    <a:pt x="481" y="364"/>
                  </a:lnTo>
                  <a:lnTo>
                    <a:pt x="450" y="318"/>
                  </a:lnTo>
                  <a:lnTo>
                    <a:pt x="483" y="300"/>
                  </a:lnTo>
                  <a:lnTo>
                    <a:pt x="495" y="273"/>
                  </a:lnTo>
                  <a:lnTo>
                    <a:pt x="495" y="251"/>
                  </a:lnTo>
                  <a:lnTo>
                    <a:pt x="528" y="224"/>
                  </a:lnTo>
                  <a:lnTo>
                    <a:pt x="528" y="203"/>
                  </a:lnTo>
                  <a:lnTo>
                    <a:pt x="534" y="177"/>
                  </a:lnTo>
                  <a:lnTo>
                    <a:pt x="559" y="146"/>
                  </a:lnTo>
                  <a:lnTo>
                    <a:pt x="565" y="115"/>
                  </a:lnTo>
                  <a:lnTo>
                    <a:pt x="567" y="99"/>
                  </a:lnTo>
                  <a:lnTo>
                    <a:pt x="588" y="101"/>
                  </a:lnTo>
                  <a:lnTo>
                    <a:pt x="598" y="123"/>
                  </a:lnTo>
                  <a:lnTo>
                    <a:pt x="610" y="146"/>
                  </a:lnTo>
                  <a:lnTo>
                    <a:pt x="625" y="160"/>
                  </a:lnTo>
                  <a:lnTo>
                    <a:pt x="649" y="142"/>
                  </a:lnTo>
                  <a:lnTo>
                    <a:pt x="674" y="127"/>
                  </a:lnTo>
                  <a:lnTo>
                    <a:pt x="692" y="117"/>
                  </a:lnTo>
                  <a:lnTo>
                    <a:pt x="707" y="103"/>
                  </a:lnTo>
                  <a:lnTo>
                    <a:pt x="715" y="82"/>
                  </a:lnTo>
                  <a:lnTo>
                    <a:pt x="738" y="70"/>
                  </a:lnTo>
                  <a:lnTo>
                    <a:pt x="779" y="72"/>
                  </a:lnTo>
                  <a:lnTo>
                    <a:pt x="795" y="90"/>
                  </a:lnTo>
                  <a:lnTo>
                    <a:pt x="812" y="94"/>
                  </a:lnTo>
                  <a:lnTo>
                    <a:pt x="828" y="80"/>
                  </a:lnTo>
                  <a:lnTo>
                    <a:pt x="818" y="35"/>
                  </a:lnTo>
                  <a:lnTo>
                    <a:pt x="822" y="21"/>
                  </a:lnTo>
                  <a:lnTo>
                    <a:pt x="840" y="8"/>
                  </a:lnTo>
                  <a:lnTo>
                    <a:pt x="855" y="0"/>
                  </a:lnTo>
                  <a:lnTo>
                    <a:pt x="867" y="6"/>
                  </a:lnTo>
                  <a:lnTo>
                    <a:pt x="877" y="21"/>
                  </a:lnTo>
                  <a:lnTo>
                    <a:pt x="906" y="51"/>
                  </a:lnTo>
                  <a:lnTo>
                    <a:pt x="933" y="76"/>
                  </a:lnTo>
                  <a:lnTo>
                    <a:pt x="970" y="99"/>
                  </a:lnTo>
                  <a:lnTo>
                    <a:pt x="994" y="90"/>
                  </a:lnTo>
                  <a:lnTo>
                    <a:pt x="1025" y="90"/>
                  </a:lnTo>
                  <a:lnTo>
                    <a:pt x="1046" y="99"/>
                  </a:lnTo>
                  <a:lnTo>
                    <a:pt x="1079" y="92"/>
                  </a:lnTo>
                  <a:lnTo>
                    <a:pt x="1089" y="105"/>
                  </a:lnTo>
                  <a:lnTo>
                    <a:pt x="1116" y="119"/>
                  </a:lnTo>
                  <a:lnTo>
                    <a:pt x="1175" y="131"/>
                  </a:lnTo>
                  <a:lnTo>
                    <a:pt x="1198" y="123"/>
                  </a:lnTo>
                  <a:lnTo>
                    <a:pt x="1225" y="109"/>
                  </a:lnTo>
                  <a:lnTo>
                    <a:pt x="1239" y="92"/>
                  </a:lnTo>
                  <a:lnTo>
                    <a:pt x="1253" y="99"/>
                  </a:lnTo>
                  <a:lnTo>
                    <a:pt x="1266" y="107"/>
                  </a:lnTo>
                  <a:lnTo>
                    <a:pt x="1278" y="127"/>
                  </a:lnTo>
                  <a:lnTo>
                    <a:pt x="1305" y="142"/>
                  </a:lnTo>
                  <a:lnTo>
                    <a:pt x="1325" y="160"/>
                  </a:lnTo>
                  <a:lnTo>
                    <a:pt x="1350" y="189"/>
                  </a:lnTo>
                  <a:lnTo>
                    <a:pt x="1350" y="232"/>
                  </a:lnTo>
                  <a:lnTo>
                    <a:pt x="1356" y="281"/>
                  </a:lnTo>
                  <a:lnTo>
                    <a:pt x="1340" y="308"/>
                  </a:lnTo>
                  <a:lnTo>
                    <a:pt x="1331" y="318"/>
                  </a:lnTo>
                  <a:lnTo>
                    <a:pt x="1325" y="353"/>
                  </a:lnTo>
                  <a:lnTo>
                    <a:pt x="1315" y="378"/>
                  </a:lnTo>
                  <a:lnTo>
                    <a:pt x="1294" y="407"/>
                  </a:lnTo>
                  <a:lnTo>
                    <a:pt x="1272" y="423"/>
                  </a:lnTo>
                  <a:lnTo>
                    <a:pt x="1245" y="437"/>
                  </a:lnTo>
                  <a:lnTo>
                    <a:pt x="1198" y="450"/>
                  </a:lnTo>
                  <a:lnTo>
                    <a:pt x="1161" y="450"/>
                  </a:lnTo>
                  <a:lnTo>
                    <a:pt x="1136" y="464"/>
                  </a:lnTo>
                  <a:lnTo>
                    <a:pt x="1114" y="476"/>
                  </a:lnTo>
                  <a:lnTo>
                    <a:pt x="1075" y="485"/>
                  </a:lnTo>
                  <a:lnTo>
                    <a:pt x="1040" y="503"/>
                  </a:lnTo>
                  <a:lnTo>
                    <a:pt x="992" y="511"/>
                  </a:lnTo>
                  <a:lnTo>
                    <a:pt x="976" y="511"/>
                  </a:lnTo>
                  <a:lnTo>
                    <a:pt x="945" y="511"/>
                  </a:lnTo>
                  <a:lnTo>
                    <a:pt x="922" y="528"/>
                  </a:lnTo>
                  <a:lnTo>
                    <a:pt x="900" y="536"/>
                  </a:lnTo>
                  <a:lnTo>
                    <a:pt x="879" y="571"/>
                  </a:lnTo>
                  <a:lnTo>
                    <a:pt x="886" y="563"/>
                  </a:lnTo>
                  <a:lnTo>
                    <a:pt x="863" y="585"/>
                  </a:lnTo>
                  <a:lnTo>
                    <a:pt x="855" y="594"/>
                  </a:lnTo>
                  <a:lnTo>
                    <a:pt x="842" y="624"/>
                  </a:lnTo>
                  <a:lnTo>
                    <a:pt x="842" y="647"/>
                  </a:lnTo>
                  <a:lnTo>
                    <a:pt x="855" y="661"/>
                  </a:lnTo>
                  <a:lnTo>
                    <a:pt x="836" y="670"/>
                  </a:lnTo>
                  <a:lnTo>
                    <a:pt x="822" y="672"/>
                  </a:lnTo>
                  <a:lnTo>
                    <a:pt x="803" y="678"/>
                  </a:lnTo>
                  <a:lnTo>
                    <a:pt x="797" y="686"/>
                  </a:lnTo>
                  <a:lnTo>
                    <a:pt x="775" y="694"/>
                  </a:lnTo>
                  <a:lnTo>
                    <a:pt x="760" y="684"/>
                  </a:lnTo>
                  <a:lnTo>
                    <a:pt x="752" y="649"/>
                  </a:lnTo>
                  <a:lnTo>
                    <a:pt x="742" y="633"/>
                  </a:lnTo>
                  <a:lnTo>
                    <a:pt x="727" y="633"/>
                  </a:lnTo>
                  <a:lnTo>
                    <a:pt x="715" y="641"/>
                  </a:lnTo>
                  <a:lnTo>
                    <a:pt x="715" y="653"/>
                  </a:lnTo>
                  <a:lnTo>
                    <a:pt x="711" y="659"/>
                  </a:lnTo>
                  <a:lnTo>
                    <a:pt x="699" y="676"/>
                  </a:lnTo>
                  <a:lnTo>
                    <a:pt x="682" y="667"/>
                  </a:lnTo>
                  <a:lnTo>
                    <a:pt x="666" y="653"/>
                  </a:lnTo>
                  <a:lnTo>
                    <a:pt x="653" y="659"/>
                  </a:lnTo>
                  <a:lnTo>
                    <a:pt x="649" y="670"/>
                  </a:lnTo>
                  <a:lnTo>
                    <a:pt x="633" y="676"/>
                  </a:lnTo>
                  <a:lnTo>
                    <a:pt x="614" y="686"/>
                  </a:lnTo>
                  <a:lnTo>
                    <a:pt x="581" y="678"/>
                  </a:lnTo>
                  <a:lnTo>
                    <a:pt x="551" y="670"/>
                  </a:lnTo>
                  <a:lnTo>
                    <a:pt x="544" y="690"/>
                  </a:lnTo>
                  <a:lnTo>
                    <a:pt x="534" y="707"/>
                  </a:lnTo>
                  <a:lnTo>
                    <a:pt x="534" y="715"/>
                  </a:lnTo>
                  <a:lnTo>
                    <a:pt x="534" y="746"/>
                  </a:lnTo>
                  <a:lnTo>
                    <a:pt x="551" y="772"/>
                  </a:lnTo>
                  <a:lnTo>
                    <a:pt x="567" y="780"/>
                  </a:lnTo>
                  <a:lnTo>
                    <a:pt x="588" y="795"/>
                  </a:lnTo>
                  <a:lnTo>
                    <a:pt x="606" y="795"/>
                  </a:lnTo>
                  <a:lnTo>
                    <a:pt x="620" y="803"/>
                  </a:lnTo>
                  <a:lnTo>
                    <a:pt x="620" y="817"/>
                  </a:lnTo>
                  <a:lnTo>
                    <a:pt x="633" y="842"/>
                  </a:lnTo>
                  <a:lnTo>
                    <a:pt x="629" y="850"/>
                  </a:lnTo>
                  <a:lnTo>
                    <a:pt x="620" y="859"/>
                  </a:lnTo>
                  <a:lnTo>
                    <a:pt x="598" y="859"/>
                  </a:lnTo>
                  <a:lnTo>
                    <a:pt x="575" y="863"/>
                  </a:lnTo>
                  <a:lnTo>
                    <a:pt x="567" y="871"/>
                  </a:lnTo>
                  <a:lnTo>
                    <a:pt x="565" y="883"/>
                  </a:lnTo>
                  <a:lnTo>
                    <a:pt x="551" y="900"/>
                  </a:lnTo>
                  <a:lnTo>
                    <a:pt x="565" y="928"/>
                  </a:lnTo>
                  <a:lnTo>
                    <a:pt x="573" y="939"/>
                  </a:lnTo>
                  <a:lnTo>
                    <a:pt x="567" y="957"/>
                  </a:lnTo>
                  <a:lnTo>
                    <a:pt x="553" y="963"/>
                  </a:lnTo>
                  <a:lnTo>
                    <a:pt x="575" y="978"/>
                  </a:lnTo>
                </a:path>
              </a:pathLst>
            </a:custGeom>
            <a:solidFill>
              <a:srgbClr val="6699FF"/>
            </a:solidFill>
            <a:ln w="12600">
              <a:solidFill>
                <a:srgbClr val="6699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en-US">
                <a:solidFill>
                  <a:prstClr val="white"/>
                </a:solidFill>
                <a:latin typeface="Book Antiqua" pitchFamily="18" charset="0"/>
                <a:cs typeface="Arial" charset="0"/>
              </a:endParaRPr>
            </a:p>
          </p:txBody>
        </p:sp>
        <p:sp>
          <p:nvSpPr>
            <p:cNvPr id="101426" name="AutoShape 50"/>
            <p:cNvSpPr>
              <a:spLocks noChangeArrowheads="1"/>
            </p:cNvSpPr>
            <p:nvPr/>
          </p:nvSpPr>
          <p:spPr bwMode="auto">
            <a:xfrm>
              <a:off x="1275" y="3210"/>
              <a:ext cx="559" cy="302"/>
            </a:xfrm>
            <a:custGeom>
              <a:avLst/>
              <a:gdLst>
                <a:gd name="T0" fmla="*/ 0 w 831"/>
                <a:gd name="T1" fmla="*/ 0 h 615"/>
                <a:gd name="T2" fmla="*/ 1 w 831"/>
                <a:gd name="T3" fmla="*/ 0 h 615"/>
                <a:gd name="T4" fmla="*/ 1 w 831"/>
                <a:gd name="T5" fmla="*/ 0 h 615"/>
                <a:gd name="T6" fmla="*/ 1 w 831"/>
                <a:gd name="T7" fmla="*/ 0 h 615"/>
                <a:gd name="T8" fmla="*/ 1 w 831"/>
                <a:gd name="T9" fmla="*/ 0 h 615"/>
                <a:gd name="T10" fmla="*/ 1 w 831"/>
                <a:gd name="T11" fmla="*/ 0 h 615"/>
                <a:gd name="T12" fmla="*/ 1 w 831"/>
                <a:gd name="T13" fmla="*/ 0 h 615"/>
                <a:gd name="T14" fmla="*/ 1 w 831"/>
                <a:gd name="T15" fmla="*/ 0 h 615"/>
                <a:gd name="T16" fmla="*/ 1 w 831"/>
                <a:gd name="T17" fmla="*/ 0 h 615"/>
                <a:gd name="T18" fmla="*/ 1 w 831"/>
                <a:gd name="T19" fmla="*/ 0 h 615"/>
                <a:gd name="T20" fmla="*/ 1 w 831"/>
                <a:gd name="T21" fmla="*/ 0 h 615"/>
                <a:gd name="T22" fmla="*/ 1 w 831"/>
                <a:gd name="T23" fmla="*/ 0 h 615"/>
                <a:gd name="T24" fmla="*/ 1 w 831"/>
                <a:gd name="T25" fmla="*/ 0 h 615"/>
                <a:gd name="T26" fmla="*/ 1 w 831"/>
                <a:gd name="T27" fmla="*/ 0 h 615"/>
                <a:gd name="T28" fmla="*/ 1 w 831"/>
                <a:gd name="T29" fmla="*/ 0 h 615"/>
                <a:gd name="T30" fmla="*/ 1 w 831"/>
                <a:gd name="T31" fmla="*/ 0 h 615"/>
                <a:gd name="T32" fmla="*/ 1 w 831"/>
                <a:gd name="T33" fmla="*/ 0 h 615"/>
                <a:gd name="T34" fmla="*/ 1 w 831"/>
                <a:gd name="T35" fmla="*/ 0 h 615"/>
                <a:gd name="T36" fmla="*/ 1 w 831"/>
                <a:gd name="T37" fmla="*/ 0 h 615"/>
                <a:gd name="T38" fmla="*/ 1 w 831"/>
                <a:gd name="T39" fmla="*/ 0 h 615"/>
                <a:gd name="T40" fmla="*/ 1 w 831"/>
                <a:gd name="T41" fmla="*/ 0 h 615"/>
                <a:gd name="T42" fmla="*/ 1 w 831"/>
                <a:gd name="T43" fmla="*/ 0 h 615"/>
                <a:gd name="T44" fmla="*/ 1 w 831"/>
                <a:gd name="T45" fmla="*/ 0 h 615"/>
                <a:gd name="T46" fmla="*/ 1 w 831"/>
                <a:gd name="T47" fmla="*/ 0 h 615"/>
                <a:gd name="T48" fmla="*/ 1 w 831"/>
                <a:gd name="T49" fmla="*/ 0 h 615"/>
                <a:gd name="T50" fmla="*/ 1 w 831"/>
                <a:gd name="T51" fmla="*/ 0 h 615"/>
                <a:gd name="T52" fmla="*/ 1 w 831"/>
                <a:gd name="T53" fmla="*/ 0 h 615"/>
                <a:gd name="T54" fmla="*/ 1 w 831"/>
                <a:gd name="T55" fmla="*/ 0 h 615"/>
                <a:gd name="T56" fmla="*/ 1 w 831"/>
                <a:gd name="T57" fmla="*/ 0 h 615"/>
                <a:gd name="T58" fmla="*/ 1 w 831"/>
                <a:gd name="T59" fmla="*/ 0 h 615"/>
                <a:gd name="T60" fmla="*/ 1 w 831"/>
                <a:gd name="T61" fmla="*/ 0 h 615"/>
                <a:gd name="T62" fmla="*/ 1 w 831"/>
                <a:gd name="T63" fmla="*/ 0 h 615"/>
                <a:gd name="T64" fmla="*/ 1 w 831"/>
                <a:gd name="T65" fmla="*/ 0 h 615"/>
                <a:gd name="T66" fmla="*/ 1 w 831"/>
                <a:gd name="T67" fmla="*/ 0 h 615"/>
                <a:gd name="T68" fmla="*/ 1 w 831"/>
                <a:gd name="T69" fmla="*/ 0 h 615"/>
                <a:gd name="T70" fmla="*/ 1 w 831"/>
                <a:gd name="T71" fmla="*/ 0 h 615"/>
                <a:gd name="T72" fmla="*/ 1 w 831"/>
                <a:gd name="T73" fmla="*/ 0 h 615"/>
                <a:gd name="T74" fmla="*/ 1 w 831"/>
                <a:gd name="T75" fmla="*/ 0 h 615"/>
                <a:gd name="T76" fmla="*/ 1 w 831"/>
                <a:gd name="T77" fmla="*/ 0 h 615"/>
                <a:gd name="T78" fmla="*/ 1 w 831"/>
                <a:gd name="T79" fmla="*/ 0 h 615"/>
                <a:gd name="T80" fmla="*/ 1 w 831"/>
                <a:gd name="T81" fmla="*/ 0 h 615"/>
                <a:gd name="T82" fmla="*/ 1 w 831"/>
                <a:gd name="T83" fmla="*/ 0 h 615"/>
                <a:gd name="T84" fmla="*/ 1 w 831"/>
                <a:gd name="T85" fmla="*/ 0 h 615"/>
                <a:gd name="T86" fmla="*/ 1 w 831"/>
                <a:gd name="T87" fmla="*/ 0 h 615"/>
                <a:gd name="T88" fmla="*/ 1 w 831"/>
                <a:gd name="T89" fmla="*/ 0 h 615"/>
                <a:gd name="T90" fmla="*/ 1 w 831"/>
                <a:gd name="T91" fmla="*/ 0 h 615"/>
                <a:gd name="T92" fmla="*/ 1 w 831"/>
                <a:gd name="T93" fmla="*/ 0 h 615"/>
                <a:gd name="T94" fmla="*/ 1 w 831"/>
                <a:gd name="T95" fmla="*/ 0 h 615"/>
                <a:gd name="T96" fmla="*/ 1 w 831"/>
                <a:gd name="T97" fmla="*/ 0 h 615"/>
                <a:gd name="T98" fmla="*/ 0 w 831"/>
                <a:gd name="T99" fmla="*/ 0 h 615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831"/>
                <a:gd name="T151" fmla="*/ 0 h 615"/>
                <a:gd name="T152" fmla="*/ 831 w 831"/>
                <a:gd name="T153" fmla="*/ 615 h 615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831" h="615">
                  <a:moveTo>
                    <a:pt x="16" y="460"/>
                  </a:moveTo>
                  <a:lnTo>
                    <a:pt x="6" y="489"/>
                  </a:lnTo>
                  <a:lnTo>
                    <a:pt x="2" y="507"/>
                  </a:lnTo>
                  <a:lnTo>
                    <a:pt x="0" y="526"/>
                  </a:lnTo>
                  <a:lnTo>
                    <a:pt x="8" y="524"/>
                  </a:lnTo>
                  <a:lnTo>
                    <a:pt x="21" y="532"/>
                  </a:lnTo>
                  <a:lnTo>
                    <a:pt x="33" y="532"/>
                  </a:lnTo>
                  <a:lnTo>
                    <a:pt x="45" y="528"/>
                  </a:lnTo>
                  <a:lnTo>
                    <a:pt x="62" y="524"/>
                  </a:lnTo>
                  <a:lnTo>
                    <a:pt x="76" y="517"/>
                  </a:lnTo>
                  <a:lnTo>
                    <a:pt x="92" y="513"/>
                  </a:lnTo>
                  <a:lnTo>
                    <a:pt x="109" y="520"/>
                  </a:lnTo>
                  <a:lnTo>
                    <a:pt x="119" y="522"/>
                  </a:lnTo>
                  <a:lnTo>
                    <a:pt x="140" y="526"/>
                  </a:lnTo>
                  <a:lnTo>
                    <a:pt x="158" y="524"/>
                  </a:lnTo>
                  <a:lnTo>
                    <a:pt x="181" y="520"/>
                  </a:lnTo>
                  <a:lnTo>
                    <a:pt x="191" y="507"/>
                  </a:lnTo>
                  <a:lnTo>
                    <a:pt x="212" y="503"/>
                  </a:lnTo>
                  <a:lnTo>
                    <a:pt x="228" y="499"/>
                  </a:lnTo>
                  <a:lnTo>
                    <a:pt x="253" y="493"/>
                  </a:lnTo>
                  <a:lnTo>
                    <a:pt x="269" y="487"/>
                  </a:lnTo>
                  <a:lnTo>
                    <a:pt x="288" y="485"/>
                  </a:lnTo>
                  <a:lnTo>
                    <a:pt x="304" y="489"/>
                  </a:lnTo>
                  <a:lnTo>
                    <a:pt x="314" y="495"/>
                  </a:lnTo>
                  <a:lnTo>
                    <a:pt x="335" y="499"/>
                  </a:lnTo>
                  <a:lnTo>
                    <a:pt x="345" y="511"/>
                  </a:lnTo>
                  <a:lnTo>
                    <a:pt x="349" y="522"/>
                  </a:lnTo>
                  <a:lnTo>
                    <a:pt x="360" y="534"/>
                  </a:lnTo>
                  <a:lnTo>
                    <a:pt x="351" y="546"/>
                  </a:lnTo>
                  <a:lnTo>
                    <a:pt x="339" y="546"/>
                  </a:lnTo>
                  <a:lnTo>
                    <a:pt x="331" y="548"/>
                  </a:lnTo>
                  <a:lnTo>
                    <a:pt x="323" y="554"/>
                  </a:lnTo>
                  <a:lnTo>
                    <a:pt x="327" y="567"/>
                  </a:lnTo>
                  <a:lnTo>
                    <a:pt x="333" y="575"/>
                  </a:lnTo>
                  <a:lnTo>
                    <a:pt x="349" y="591"/>
                  </a:lnTo>
                  <a:lnTo>
                    <a:pt x="360" y="602"/>
                  </a:lnTo>
                  <a:lnTo>
                    <a:pt x="372" y="614"/>
                  </a:lnTo>
                  <a:lnTo>
                    <a:pt x="360" y="610"/>
                  </a:lnTo>
                  <a:lnTo>
                    <a:pt x="384" y="608"/>
                  </a:lnTo>
                  <a:lnTo>
                    <a:pt x="397" y="604"/>
                  </a:lnTo>
                  <a:lnTo>
                    <a:pt x="423" y="604"/>
                  </a:lnTo>
                  <a:lnTo>
                    <a:pt x="448" y="598"/>
                  </a:lnTo>
                  <a:lnTo>
                    <a:pt x="458" y="598"/>
                  </a:lnTo>
                  <a:lnTo>
                    <a:pt x="466" y="600"/>
                  </a:lnTo>
                  <a:lnTo>
                    <a:pt x="473" y="600"/>
                  </a:lnTo>
                  <a:lnTo>
                    <a:pt x="487" y="598"/>
                  </a:lnTo>
                  <a:lnTo>
                    <a:pt x="507" y="589"/>
                  </a:lnTo>
                  <a:lnTo>
                    <a:pt x="528" y="577"/>
                  </a:lnTo>
                  <a:lnTo>
                    <a:pt x="553" y="565"/>
                  </a:lnTo>
                  <a:lnTo>
                    <a:pt x="557" y="544"/>
                  </a:lnTo>
                  <a:lnTo>
                    <a:pt x="569" y="536"/>
                  </a:lnTo>
                  <a:lnTo>
                    <a:pt x="588" y="522"/>
                  </a:lnTo>
                  <a:lnTo>
                    <a:pt x="596" y="507"/>
                  </a:lnTo>
                  <a:lnTo>
                    <a:pt x="610" y="507"/>
                  </a:lnTo>
                  <a:lnTo>
                    <a:pt x="631" y="513"/>
                  </a:lnTo>
                  <a:lnTo>
                    <a:pt x="655" y="515"/>
                  </a:lnTo>
                  <a:lnTo>
                    <a:pt x="670" y="507"/>
                  </a:lnTo>
                  <a:lnTo>
                    <a:pt x="690" y="507"/>
                  </a:lnTo>
                  <a:lnTo>
                    <a:pt x="694" y="524"/>
                  </a:lnTo>
                  <a:lnTo>
                    <a:pt x="686" y="542"/>
                  </a:lnTo>
                  <a:lnTo>
                    <a:pt x="692" y="554"/>
                  </a:lnTo>
                  <a:lnTo>
                    <a:pt x="707" y="567"/>
                  </a:lnTo>
                  <a:lnTo>
                    <a:pt x="717" y="587"/>
                  </a:lnTo>
                  <a:lnTo>
                    <a:pt x="740" y="604"/>
                  </a:lnTo>
                  <a:lnTo>
                    <a:pt x="748" y="600"/>
                  </a:lnTo>
                  <a:lnTo>
                    <a:pt x="768" y="585"/>
                  </a:lnTo>
                  <a:lnTo>
                    <a:pt x="781" y="575"/>
                  </a:lnTo>
                  <a:lnTo>
                    <a:pt x="779" y="542"/>
                  </a:lnTo>
                  <a:lnTo>
                    <a:pt x="779" y="528"/>
                  </a:lnTo>
                  <a:lnTo>
                    <a:pt x="795" y="522"/>
                  </a:lnTo>
                  <a:lnTo>
                    <a:pt x="801" y="505"/>
                  </a:lnTo>
                  <a:lnTo>
                    <a:pt x="826" y="495"/>
                  </a:lnTo>
                  <a:lnTo>
                    <a:pt x="830" y="458"/>
                  </a:lnTo>
                  <a:lnTo>
                    <a:pt x="818" y="435"/>
                  </a:lnTo>
                  <a:lnTo>
                    <a:pt x="809" y="431"/>
                  </a:lnTo>
                  <a:lnTo>
                    <a:pt x="809" y="417"/>
                  </a:lnTo>
                  <a:lnTo>
                    <a:pt x="797" y="400"/>
                  </a:lnTo>
                  <a:lnTo>
                    <a:pt x="795" y="388"/>
                  </a:lnTo>
                  <a:lnTo>
                    <a:pt x="789" y="386"/>
                  </a:lnTo>
                  <a:lnTo>
                    <a:pt x="785" y="382"/>
                  </a:lnTo>
                  <a:lnTo>
                    <a:pt x="768" y="376"/>
                  </a:lnTo>
                  <a:lnTo>
                    <a:pt x="752" y="374"/>
                  </a:lnTo>
                  <a:lnTo>
                    <a:pt x="754" y="361"/>
                  </a:lnTo>
                  <a:lnTo>
                    <a:pt x="760" y="351"/>
                  </a:lnTo>
                  <a:lnTo>
                    <a:pt x="772" y="347"/>
                  </a:lnTo>
                  <a:lnTo>
                    <a:pt x="781" y="331"/>
                  </a:lnTo>
                  <a:lnTo>
                    <a:pt x="783" y="314"/>
                  </a:lnTo>
                  <a:lnTo>
                    <a:pt x="779" y="306"/>
                  </a:lnTo>
                  <a:lnTo>
                    <a:pt x="768" y="290"/>
                  </a:lnTo>
                  <a:lnTo>
                    <a:pt x="760" y="283"/>
                  </a:lnTo>
                  <a:lnTo>
                    <a:pt x="750" y="275"/>
                  </a:lnTo>
                  <a:lnTo>
                    <a:pt x="727" y="279"/>
                  </a:lnTo>
                  <a:lnTo>
                    <a:pt x="711" y="283"/>
                  </a:lnTo>
                  <a:lnTo>
                    <a:pt x="699" y="271"/>
                  </a:lnTo>
                  <a:lnTo>
                    <a:pt x="690" y="271"/>
                  </a:lnTo>
                  <a:lnTo>
                    <a:pt x="662" y="271"/>
                  </a:lnTo>
                  <a:lnTo>
                    <a:pt x="662" y="263"/>
                  </a:lnTo>
                  <a:lnTo>
                    <a:pt x="662" y="251"/>
                  </a:lnTo>
                  <a:lnTo>
                    <a:pt x="670" y="240"/>
                  </a:lnTo>
                  <a:lnTo>
                    <a:pt x="684" y="232"/>
                  </a:lnTo>
                  <a:lnTo>
                    <a:pt x="701" y="230"/>
                  </a:lnTo>
                  <a:lnTo>
                    <a:pt x="707" y="220"/>
                  </a:lnTo>
                  <a:lnTo>
                    <a:pt x="707" y="214"/>
                  </a:lnTo>
                  <a:lnTo>
                    <a:pt x="690" y="212"/>
                  </a:lnTo>
                  <a:lnTo>
                    <a:pt x="674" y="207"/>
                  </a:lnTo>
                  <a:lnTo>
                    <a:pt x="664" y="199"/>
                  </a:lnTo>
                  <a:lnTo>
                    <a:pt x="659" y="183"/>
                  </a:lnTo>
                  <a:lnTo>
                    <a:pt x="668" y="170"/>
                  </a:lnTo>
                  <a:lnTo>
                    <a:pt x="692" y="168"/>
                  </a:lnTo>
                  <a:lnTo>
                    <a:pt x="701" y="177"/>
                  </a:lnTo>
                  <a:lnTo>
                    <a:pt x="711" y="189"/>
                  </a:lnTo>
                  <a:lnTo>
                    <a:pt x="719" y="197"/>
                  </a:lnTo>
                  <a:lnTo>
                    <a:pt x="727" y="203"/>
                  </a:lnTo>
                  <a:lnTo>
                    <a:pt x="750" y="199"/>
                  </a:lnTo>
                  <a:lnTo>
                    <a:pt x="758" y="197"/>
                  </a:lnTo>
                  <a:lnTo>
                    <a:pt x="766" y="181"/>
                  </a:lnTo>
                  <a:lnTo>
                    <a:pt x="760" y="177"/>
                  </a:lnTo>
                  <a:lnTo>
                    <a:pt x="750" y="152"/>
                  </a:lnTo>
                  <a:lnTo>
                    <a:pt x="735" y="140"/>
                  </a:lnTo>
                  <a:lnTo>
                    <a:pt x="731" y="129"/>
                  </a:lnTo>
                  <a:lnTo>
                    <a:pt x="717" y="119"/>
                  </a:lnTo>
                  <a:lnTo>
                    <a:pt x="699" y="115"/>
                  </a:lnTo>
                  <a:lnTo>
                    <a:pt x="682" y="111"/>
                  </a:lnTo>
                  <a:lnTo>
                    <a:pt x="674" y="99"/>
                  </a:lnTo>
                  <a:lnTo>
                    <a:pt x="670" y="82"/>
                  </a:lnTo>
                  <a:lnTo>
                    <a:pt x="674" y="57"/>
                  </a:lnTo>
                  <a:lnTo>
                    <a:pt x="692" y="37"/>
                  </a:lnTo>
                  <a:lnTo>
                    <a:pt x="701" y="27"/>
                  </a:lnTo>
                  <a:lnTo>
                    <a:pt x="721" y="18"/>
                  </a:lnTo>
                  <a:lnTo>
                    <a:pt x="711" y="8"/>
                  </a:lnTo>
                  <a:lnTo>
                    <a:pt x="694" y="2"/>
                  </a:lnTo>
                  <a:lnTo>
                    <a:pt x="676" y="0"/>
                  </a:lnTo>
                  <a:lnTo>
                    <a:pt x="662" y="12"/>
                  </a:lnTo>
                  <a:lnTo>
                    <a:pt x="635" y="31"/>
                  </a:lnTo>
                  <a:lnTo>
                    <a:pt x="614" y="45"/>
                  </a:lnTo>
                  <a:lnTo>
                    <a:pt x="577" y="66"/>
                  </a:lnTo>
                  <a:lnTo>
                    <a:pt x="581" y="70"/>
                  </a:lnTo>
                  <a:lnTo>
                    <a:pt x="575" y="86"/>
                  </a:lnTo>
                  <a:lnTo>
                    <a:pt x="569" y="111"/>
                  </a:lnTo>
                  <a:lnTo>
                    <a:pt x="569" y="131"/>
                  </a:lnTo>
                  <a:lnTo>
                    <a:pt x="565" y="148"/>
                  </a:lnTo>
                  <a:lnTo>
                    <a:pt x="540" y="150"/>
                  </a:lnTo>
                  <a:lnTo>
                    <a:pt x="520" y="150"/>
                  </a:lnTo>
                  <a:lnTo>
                    <a:pt x="503" y="142"/>
                  </a:lnTo>
                  <a:lnTo>
                    <a:pt x="489" y="144"/>
                  </a:lnTo>
                  <a:lnTo>
                    <a:pt x="470" y="148"/>
                  </a:lnTo>
                  <a:lnTo>
                    <a:pt x="452" y="154"/>
                  </a:lnTo>
                  <a:lnTo>
                    <a:pt x="436" y="150"/>
                  </a:lnTo>
                  <a:lnTo>
                    <a:pt x="417" y="138"/>
                  </a:lnTo>
                  <a:lnTo>
                    <a:pt x="417" y="115"/>
                  </a:lnTo>
                  <a:lnTo>
                    <a:pt x="407" y="103"/>
                  </a:lnTo>
                  <a:lnTo>
                    <a:pt x="390" y="105"/>
                  </a:lnTo>
                  <a:lnTo>
                    <a:pt x="380" y="127"/>
                  </a:lnTo>
                  <a:lnTo>
                    <a:pt x="378" y="140"/>
                  </a:lnTo>
                  <a:lnTo>
                    <a:pt x="360" y="138"/>
                  </a:lnTo>
                  <a:lnTo>
                    <a:pt x="345" y="131"/>
                  </a:lnTo>
                  <a:lnTo>
                    <a:pt x="337" y="119"/>
                  </a:lnTo>
                  <a:lnTo>
                    <a:pt x="339" y="99"/>
                  </a:lnTo>
                  <a:lnTo>
                    <a:pt x="351" y="72"/>
                  </a:lnTo>
                  <a:lnTo>
                    <a:pt x="318" y="86"/>
                  </a:lnTo>
                  <a:lnTo>
                    <a:pt x="302" y="117"/>
                  </a:lnTo>
                  <a:lnTo>
                    <a:pt x="288" y="111"/>
                  </a:lnTo>
                  <a:lnTo>
                    <a:pt x="269" y="105"/>
                  </a:lnTo>
                  <a:lnTo>
                    <a:pt x="249" y="99"/>
                  </a:lnTo>
                  <a:lnTo>
                    <a:pt x="242" y="113"/>
                  </a:lnTo>
                  <a:lnTo>
                    <a:pt x="236" y="125"/>
                  </a:lnTo>
                  <a:lnTo>
                    <a:pt x="214" y="146"/>
                  </a:lnTo>
                  <a:lnTo>
                    <a:pt x="199" y="142"/>
                  </a:lnTo>
                  <a:lnTo>
                    <a:pt x="189" y="127"/>
                  </a:lnTo>
                  <a:lnTo>
                    <a:pt x="168" y="123"/>
                  </a:lnTo>
                  <a:lnTo>
                    <a:pt x="148" y="125"/>
                  </a:lnTo>
                  <a:lnTo>
                    <a:pt x="125" y="138"/>
                  </a:lnTo>
                  <a:lnTo>
                    <a:pt x="117" y="148"/>
                  </a:lnTo>
                  <a:lnTo>
                    <a:pt x="117" y="160"/>
                  </a:lnTo>
                  <a:lnTo>
                    <a:pt x="111" y="172"/>
                  </a:lnTo>
                  <a:lnTo>
                    <a:pt x="92" y="193"/>
                  </a:lnTo>
                  <a:lnTo>
                    <a:pt x="76" y="212"/>
                  </a:lnTo>
                  <a:lnTo>
                    <a:pt x="86" y="222"/>
                  </a:lnTo>
                  <a:lnTo>
                    <a:pt x="119" y="234"/>
                  </a:lnTo>
                  <a:lnTo>
                    <a:pt x="103" y="263"/>
                  </a:lnTo>
                  <a:lnTo>
                    <a:pt x="90" y="271"/>
                  </a:lnTo>
                  <a:lnTo>
                    <a:pt x="90" y="287"/>
                  </a:lnTo>
                  <a:lnTo>
                    <a:pt x="78" y="294"/>
                  </a:lnTo>
                  <a:lnTo>
                    <a:pt x="68" y="300"/>
                  </a:lnTo>
                  <a:lnTo>
                    <a:pt x="53" y="302"/>
                  </a:lnTo>
                  <a:lnTo>
                    <a:pt x="43" y="306"/>
                  </a:lnTo>
                  <a:lnTo>
                    <a:pt x="37" y="322"/>
                  </a:lnTo>
                  <a:lnTo>
                    <a:pt x="43" y="345"/>
                  </a:lnTo>
                  <a:lnTo>
                    <a:pt x="53" y="355"/>
                  </a:lnTo>
                  <a:lnTo>
                    <a:pt x="68" y="368"/>
                  </a:lnTo>
                  <a:lnTo>
                    <a:pt x="72" y="382"/>
                  </a:lnTo>
                  <a:lnTo>
                    <a:pt x="68" y="402"/>
                  </a:lnTo>
                  <a:lnTo>
                    <a:pt x="60" y="409"/>
                  </a:lnTo>
                  <a:lnTo>
                    <a:pt x="53" y="419"/>
                  </a:lnTo>
                  <a:lnTo>
                    <a:pt x="49" y="433"/>
                  </a:lnTo>
                  <a:lnTo>
                    <a:pt x="41" y="448"/>
                  </a:lnTo>
                  <a:lnTo>
                    <a:pt x="37" y="454"/>
                  </a:lnTo>
                  <a:lnTo>
                    <a:pt x="23" y="446"/>
                  </a:lnTo>
                  <a:lnTo>
                    <a:pt x="8" y="452"/>
                  </a:lnTo>
                  <a:lnTo>
                    <a:pt x="0" y="454"/>
                  </a:lnTo>
                  <a:lnTo>
                    <a:pt x="16" y="460"/>
                  </a:lnTo>
                </a:path>
              </a:pathLst>
            </a:custGeom>
            <a:solidFill>
              <a:srgbClr val="6699FF"/>
            </a:solidFill>
            <a:ln w="12600">
              <a:solidFill>
                <a:srgbClr val="6699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en-US">
                <a:solidFill>
                  <a:prstClr val="white"/>
                </a:solidFill>
                <a:latin typeface="Book Antiqua" pitchFamily="18" charset="0"/>
                <a:cs typeface="Arial" charset="0"/>
              </a:endParaRPr>
            </a:p>
          </p:txBody>
        </p:sp>
        <p:sp>
          <p:nvSpPr>
            <p:cNvPr id="101427" name="AutoShape 51"/>
            <p:cNvSpPr>
              <a:spLocks noChangeArrowheads="1"/>
            </p:cNvSpPr>
            <p:nvPr/>
          </p:nvSpPr>
          <p:spPr bwMode="auto">
            <a:xfrm>
              <a:off x="1222" y="3424"/>
              <a:ext cx="669" cy="291"/>
            </a:xfrm>
            <a:custGeom>
              <a:avLst/>
              <a:gdLst>
                <a:gd name="T0" fmla="*/ 1 w 995"/>
                <a:gd name="T1" fmla="*/ 0 h 593"/>
                <a:gd name="T2" fmla="*/ 1 w 995"/>
                <a:gd name="T3" fmla="*/ 0 h 593"/>
                <a:gd name="T4" fmla="*/ 1 w 995"/>
                <a:gd name="T5" fmla="*/ 0 h 593"/>
                <a:gd name="T6" fmla="*/ 1 w 995"/>
                <a:gd name="T7" fmla="*/ 0 h 593"/>
                <a:gd name="T8" fmla="*/ 1 w 995"/>
                <a:gd name="T9" fmla="*/ 0 h 593"/>
                <a:gd name="T10" fmla="*/ 1 w 995"/>
                <a:gd name="T11" fmla="*/ 0 h 593"/>
                <a:gd name="T12" fmla="*/ 1 w 995"/>
                <a:gd name="T13" fmla="*/ 0 h 593"/>
                <a:gd name="T14" fmla="*/ 1 w 995"/>
                <a:gd name="T15" fmla="*/ 0 h 593"/>
                <a:gd name="T16" fmla="*/ 1 w 995"/>
                <a:gd name="T17" fmla="*/ 0 h 593"/>
                <a:gd name="T18" fmla="*/ 1 w 995"/>
                <a:gd name="T19" fmla="*/ 0 h 593"/>
                <a:gd name="T20" fmla="*/ 1 w 995"/>
                <a:gd name="T21" fmla="*/ 0 h 593"/>
                <a:gd name="T22" fmla="*/ 1 w 995"/>
                <a:gd name="T23" fmla="*/ 0 h 593"/>
                <a:gd name="T24" fmla="*/ 1 w 995"/>
                <a:gd name="T25" fmla="*/ 0 h 593"/>
                <a:gd name="T26" fmla="*/ 1 w 995"/>
                <a:gd name="T27" fmla="*/ 0 h 593"/>
                <a:gd name="T28" fmla="*/ 1 w 995"/>
                <a:gd name="T29" fmla="*/ 0 h 593"/>
                <a:gd name="T30" fmla="*/ 1 w 995"/>
                <a:gd name="T31" fmla="*/ 0 h 593"/>
                <a:gd name="T32" fmla="*/ 1 w 995"/>
                <a:gd name="T33" fmla="*/ 0 h 593"/>
                <a:gd name="T34" fmla="*/ 1 w 995"/>
                <a:gd name="T35" fmla="*/ 0 h 593"/>
                <a:gd name="T36" fmla="*/ 1 w 995"/>
                <a:gd name="T37" fmla="*/ 0 h 593"/>
                <a:gd name="T38" fmla="*/ 1 w 995"/>
                <a:gd name="T39" fmla="*/ 0 h 593"/>
                <a:gd name="T40" fmla="*/ 1 w 995"/>
                <a:gd name="T41" fmla="*/ 0 h 593"/>
                <a:gd name="T42" fmla="*/ 1 w 995"/>
                <a:gd name="T43" fmla="*/ 0 h 593"/>
                <a:gd name="T44" fmla="*/ 1 w 995"/>
                <a:gd name="T45" fmla="*/ 0 h 593"/>
                <a:gd name="T46" fmla="*/ 1 w 995"/>
                <a:gd name="T47" fmla="*/ 0 h 593"/>
                <a:gd name="T48" fmla="*/ 1 w 995"/>
                <a:gd name="T49" fmla="*/ 0 h 593"/>
                <a:gd name="T50" fmla="*/ 1 w 995"/>
                <a:gd name="T51" fmla="*/ 0 h 593"/>
                <a:gd name="T52" fmla="*/ 1 w 995"/>
                <a:gd name="T53" fmla="*/ 0 h 593"/>
                <a:gd name="T54" fmla="*/ 1 w 995"/>
                <a:gd name="T55" fmla="*/ 0 h 593"/>
                <a:gd name="T56" fmla="*/ 1 w 995"/>
                <a:gd name="T57" fmla="*/ 0 h 593"/>
                <a:gd name="T58" fmla="*/ 0 w 995"/>
                <a:gd name="T59" fmla="*/ 0 h 593"/>
                <a:gd name="T60" fmla="*/ 1 w 995"/>
                <a:gd name="T61" fmla="*/ 0 h 593"/>
                <a:gd name="T62" fmla="*/ 1 w 995"/>
                <a:gd name="T63" fmla="*/ 0 h 593"/>
                <a:gd name="T64" fmla="*/ 1 w 995"/>
                <a:gd name="T65" fmla="*/ 0 h 593"/>
                <a:gd name="T66" fmla="*/ 1 w 995"/>
                <a:gd name="T67" fmla="*/ 0 h 593"/>
                <a:gd name="T68" fmla="*/ 1 w 995"/>
                <a:gd name="T69" fmla="*/ 0 h 593"/>
                <a:gd name="T70" fmla="*/ 1 w 995"/>
                <a:gd name="T71" fmla="*/ 0 h 593"/>
                <a:gd name="T72" fmla="*/ 1 w 995"/>
                <a:gd name="T73" fmla="*/ 0 h 593"/>
                <a:gd name="T74" fmla="*/ 1 w 995"/>
                <a:gd name="T75" fmla="*/ 0 h 593"/>
                <a:gd name="T76" fmla="*/ 1 w 995"/>
                <a:gd name="T77" fmla="*/ 0 h 593"/>
                <a:gd name="T78" fmla="*/ 1 w 995"/>
                <a:gd name="T79" fmla="*/ 0 h 593"/>
                <a:gd name="T80" fmla="*/ 1 w 995"/>
                <a:gd name="T81" fmla="*/ 0 h 593"/>
                <a:gd name="T82" fmla="*/ 1 w 995"/>
                <a:gd name="T83" fmla="*/ 0 h 593"/>
                <a:gd name="T84" fmla="*/ 1 w 995"/>
                <a:gd name="T85" fmla="*/ 0 h 593"/>
                <a:gd name="T86" fmla="*/ 1 w 995"/>
                <a:gd name="T87" fmla="*/ 0 h 593"/>
                <a:gd name="T88" fmla="*/ 1 w 995"/>
                <a:gd name="T89" fmla="*/ 0 h 593"/>
                <a:gd name="T90" fmla="*/ 1 w 995"/>
                <a:gd name="T91" fmla="*/ 0 h 593"/>
                <a:gd name="T92" fmla="*/ 1 w 995"/>
                <a:gd name="T93" fmla="*/ 0 h 593"/>
                <a:gd name="T94" fmla="*/ 1 w 995"/>
                <a:gd name="T95" fmla="*/ 0 h 593"/>
                <a:gd name="T96" fmla="*/ 1 w 995"/>
                <a:gd name="T97" fmla="*/ 0 h 593"/>
                <a:gd name="T98" fmla="*/ 1 w 995"/>
                <a:gd name="T99" fmla="*/ 0 h 593"/>
                <a:gd name="T100" fmla="*/ 1 w 995"/>
                <a:gd name="T101" fmla="*/ 0 h 593"/>
                <a:gd name="T102" fmla="*/ 1 w 995"/>
                <a:gd name="T103" fmla="*/ 0 h 593"/>
                <a:gd name="T104" fmla="*/ 1 w 995"/>
                <a:gd name="T105" fmla="*/ 0 h 593"/>
                <a:gd name="T106" fmla="*/ 1 w 995"/>
                <a:gd name="T107" fmla="*/ 0 h 593"/>
                <a:gd name="T108" fmla="*/ 1 w 995"/>
                <a:gd name="T109" fmla="*/ 0 h 593"/>
                <a:gd name="T110" fmla="*/ 1 w 995"/>
                <a:gd name="T111" fmla="*/ 0 h 593"/>
                <a:gd name="T112" fmla="*/ 1 w 995"/>
                <a:gd name="T113" fmla="*/ 0 h 593"/>
                <a:gd name="T114" fmla="*/ 1 w 995"/>
                <a:gd name="T115" fmla="*/ 0 h 593"/>
                <a:gd name="T116" fmla="*/ 1 w 995"/>
                <a:gd name="T117" fmla="*/ 0 h 593"/>
                <a:gd name="T118" fmla="*/ 1 w 995"/>
                <a:gd name="T119" fmla="*/ 0 h 59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995"/>
                <a:gd name="T181" fmla="*/ 0 h 593"/>
                <a:gd name="T182" fmla="*/ 995 w 995"/>
                <a:gd name="T183" fmla="*/ 593 h 593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995" h="593">
                  <a:moveTo>
                    <a:pt x="914" y="0"/>
                  </a:moveTo>
                  <a:lnTo>
                    <a:pt x="945" y="21"/>
                  </a:lnTo>
                  <a:lnTo>
                    <a:pt x="959" y="43"/>
                  </a:lnTo>
                  <a:lnTo>
                    <a:pt x="951" y="78"/>
                  </a:lnTo>
                  <a:lnTo>
                    <a:pt x="926" y="107"/>
                  </a:lnTo>
                  <a:lnTo>
                    <a:pt x="936" y="136"/>
                  </a:lnTo>
                  <a:lnTo>
                    <a:pt x="992" y="148"/>
                  </a:lnTo>
                  <a:lnTo>
                    <a:pt x="992" y="167"/>
                  </a:lnTo>
                  <a:lnTo>
                    <a:pt x="980" y="177"/>
                  </a:lnTo>
                  <a:lnTo>
                    <a:pt x="986" y="201"/>
                  </a:lnTo>
                  <a:lnTo>
                    <a:pt x="994" y="220"/>
                  </a:lnTo>
                  <a:lnTo>
                    <a:pt x="984" y="232"/>
                  </a:lnTo>
                  <a:lnTo>
                    <a:pt x="959" y="245"/>
                  </a:lnTo>
                  <a:lnTo>
                    <a:pt x="955" y="259"/>
                  </a:lnTo>
                  <a:lnTo>
                    <a:pt x="936" y="263"/>
                  </a:lnTo>
                  <a:lnTo>
                    <a:pt x="926" y="257"/>
                  </a:lnTo>
                  <a:lnTo>
                    <a:pt x="897" y="273"/>
                  </a:lnTo>
                  <a:lnTo>
                    <a:pt x="879" y="286"/>
                  </a:lnTo>
                  <a:lnTo>
                    <a:pt x="836" y="308"/>
                  </a:lnTo>
                  <a:lnTo>
                    <a:pt x="811" y="319"/>
                  </a:lnTo>
                  <a:lnTo>
                    <a:pt x="793" y="319"/>
                  </a:lnTo>
                  <a:lnTo>
                    <a:pt x="768" y="319"/>
                  </a:lnTo>
                  <a:lnTo>
                    <a:pt x="746" y="333"/>
                  </a:lnTo>
                  <a:lnTo>
                    <a:pt x="731" y="343"/>
                  </a:lnTo>
                  <a:lnTo>
                    <a:pt x="731" y="360"/>
                  </a:lnTo>
                  <a:lnTo>
                    <a:pt x="737" y="368"/>
                  </a:lnTo>
                  <a:lnTo>
                    <a:pt x="756" y="354"/>
                  </a:lnTo>
                  <a:lnTo>
                    <a:pt x="768" y="343"/>
                  </a:lnTo>
                  <a:lnTo>
                    <a:pt x="780" y="347"/>
                  </a:lnTo>
                  <a:lnTo>
                    <a:pt x="793" y="364"/>
                  </a:lnTo>
                  <a:lnTo>
                    <a:pt x="787" y="378"/>
                  </a:lnTo>
                  <a:lnTo>
                    <a:pt x="770" y="382"/>
                  </a:lnTo>
                  <a:lnTo>
                    <a:pt x="748" y="380"/>
                  </a:lnTo>
                  <a:lnTo>
                    <a:pt x="748" y="386"/>
                  </a:lnTo>
                  <a:lnTo>
                    <a:pt x="729" y="407"/>
                  </a:lnTo>
                  <a:lnTo>
                    <a:pt x="723" y="423"/>
                  </a:lnTo>
                  <a:lnTo>
                    <a:pt x="717" y="430"/>
                  </a:lnTo>
                  <a:lnTo>
                    <a:pt x="704" y="444"/>
                  </a:lnTo>
                  <a:lnTo>
                    <a:pt x="709" y="471"/>
                  </a:lnTo>
                  <a:lnTo>
                    <a:pt x="717" y="489"/>
                  </a:lnTo>
                  <a:lnTo>
                    <a:pt x="700" y="500"/>
                  </a:lnTo>
                  <a:lnTo>
                    <a:pt x="684" y="500"/>
                  </a:lnTo>
                  <a:lnTo>
                    <a:pt x="667" y="497"/>
                  </a:lnTo>
                  <a:lnTo>
                    <a:pt x="647" y="510"/>
                  </a:lnTo>
                  <a:lnTo>
                    <a:pt x="624" y="504"/>
                  </a:lnTo>
                  <a:lnTo>
                    <a:pt x="614" y="504"/>
                  </a:lnTo>
                  <a:lnTo>
                    <a:pt x="596" y="510"/>
                  </a:lnTo>
                  <a:lnTo>
                    <a:pt x="571" y="504"/>
                  </a:lnTo>
                  <a:lnTo>
                    <a:pt x="555" y="514"/>
                  </a:lnTo>
                  <a:lnTo>
                    <a:pt x="536" y="512"/>
                  </a:lnTo>
                  <a:lnTo>
                    <a:pt x="524" y="514"/>
                  </a:lnTo>
                  <a:lnTo>
                    <a:pt x="503" y="514"/>
                  </a:lnTo>
                  <a:lnTo>
                    <a:pt x="487" y="518"/>
                  </a:lnTo>
                  <a:lnTo>
                    <a:pt x="466" y="518"/>
                  </a:lnTo>
                  <a:lnTo>
                    <a:pt x="464" y="502"/>
                  </a:lnTo>
                  <a:lnTo>
                    <a:pt x="458" y="481"/>
                  </a:lnTo>
                  <a:lnTo>
                    <a:pt x="448" y="467"/>
                  </a:lnTo>
                  <a:lnTo>
                    <a:pt x="433" y="460"/>
                  </a:lnTo>
                  <a:lnTo>
                    <a:pt x="409" y="477"/>
                  </a:lnTo>
                  <a:lnTo>
                    <a:pt x="392" y="483"/>
                  </a:lnTo>
                  <a:lnTo>
                    <a:pt x="380" y="471"/>
                  </a:lnTo>
                  <a:lnTo>
                    <a:pt x="361" y="467"/>
                  </a:lnTo>
                  <a:lnTo>
                    <a:pt x="353" y="477"/>
                  </a:lnTo>
                  <a:lnTo>
                    <a:pt x="335" y="493"/>
                  </a:lnTo>
                  <a:lnTo>
                    <a:pt x="320" y="502"/>
                  </a:lnTo>
                  <a:lnTo>
                    <a:pt x="302" y="512"/>
                  </a:lnTo>
                  <a:lnTo>
                    <a:pt x="292" y="516"/>
                  </a:lnTo>
                  <a:lnTo>
                    <a:pt x="275" y="532"/>
                  </a:lnTo>
                  <a:lnTo>
                    <a:pt x="259" y="532"/>
                  </a:lnTo>
                  <a:lnTo>
                    <a:pt x="251" y="541"/>
                  </a:lnTo>
                  <a:lnTo>
                    <a:pt x="232" y="553"/>
                  </a:lnTo>
                  <a:lnTo>
                    <a:pt x="222" y="565"/>
                  </a:lnTo>
                  <a:lnTo>
                    <a:pt x="205" y="576"/>
                  </a:lnTo>
                  <a:lnTo>
                    <a:pt x="195" y="586"/>
                  </a:lnTo>
                  <a:lnTo>
                    <a:pt x="191" y="592"/>
                  </a:lnTo>
                  <a:lnTo>
                    <a:pt x="177" y="592"/>
                  </a:lnTo>
                  <a:lnTo>
                    <a:pt x="162" y="580"/>
                  </a:lnTo>
                  <a:lnTo>
                    <a:pt x="150" y="559"/>
                  </a:lnTo>
                  <a:lnTo>
                    <a:pt x="144" y="537"/>
                  </a:lnTo>
                  <a:lnTo>
                    <a:pt x="142" y="524"/>
                  </a:lnTo>
                  <a:lnTo>
                    <a:pt x="129" y="516"/>
                  </a:lnTo>
                  <a:lnTo>
                    <a:pt x="123" y="520"/>
                  </a:lnTo>
                  <a:lnTo>
                    <a:pt x="113" y="522"/>
                  </a:lnTo>
                  <a:lnTo>
                    <a:pt x="99" y="528"/>
                  </a:lnTo>
                  <a:lnTo>
                    <a:pt x="76" y="539"/>
                  </a:lnTo>
                  <a:lnTo>
                    <a:pt x="66" y="547"/>
                  </a:lnTo>
                  <a:lnTo>
                    <a:pt x="43" y="526"/>
                  </a:lnTo>
                  <a:lnTo>
                    <a:pt x="31" y="520"/>
                  </a:lnTo>
                  <a:lnTo>
                    <a:pt x="10" y="514"/>
                  </a:lnTo>
                  <a:lnTo>
                    <a:pt x="0" y="510"/>
                  </a:lnTo>
                  <a:lnTo>
                    <a:pt x="23" y="481"/>
                  </a:lnTo>
                  <a:lnTo>
                    <a:pt x="39" y="450"/>
                  </a:lnTo>
                  <a:lnTo>
                    <a:pt x="49" y="421"/>
                  </a:lnTo>
                  <a:lnTo>
                    <a:pt x="62" y="395"/>
                  </a:lnTo>
                  <a:lnTo>
                    <a:pt x="72" y="370"/>
                  </a:lnTo>
                  <a:lnTo>
                    <a:pt x="68" y="349"/>
                  </a:lnTo>
                  <a:lnTo>
                    <a:pt x="60" y="327"/>
                  </a:lnTo>
                  <a:lnTo>
                    <a:pt x="47" y="300"/>
                  </a:lnTo>
                  <a:lnTo>
                    <a:pt x="62" y="271"/>
                  </a:lnTo>
                  <a:lnTo>
                    <a:pt x="80" y="255"/>
                  </a:lnTo>
                  <a:lnTo>
                    <a:pt x="82" y="236"/>
                  </a:lnTo>
                  <a:lnTo>
                    <a:pt x="66" y="201"/>
                  </a:lnTo>
                  <a:lnTo>
                    <a:pt x="47" y="164"/>
                  </a:lnTo>
                  <a:lnTo>
                    <a:pt x="31" y="136"/>
                  </a:lnTo>
                  <a:lnTo>
                    <a:pt x="41" y="127"/>
                  </a:lnTo>
                  <a:lnTo>
                    <a:pt x="55" y="117"/>
                  </a:lnTo>
                  <a:lnTo>
                    <a:pt x="72" y="115"/>
                  </a:lnTo>
                  <a:lnTo>
                    <a:pt x="84" y="107"/>
                  </a:lnTo>
                  <a:lnTo>
                    <a:pt x="92" y="97"/>
                  </a:lnTo>
                  <a:lnTo>
                    <a:pt x="115" y="93"/>
                  </a:lnTo>
                  <a:lnTo>
                    <a:pt x="131" y="88"/>
                  </a:lnTo>
                  <a:lnTo>
                    <a:pt x="148" y="82"/>
                  </a:lnTo>
                  <a:lnTo>
                    <a:pt x="160" y="78"/>
                  </a:lnTo>
                  <a:lnTo>
                    <a:pt x="193" y="82"/>
                  </a:lnTo>
                  <a:lnTo>
                    <a:pt x="216" y="90"/>
                  </a:lnTo>
                  <a:lnTo>
                    <a:pt x="230" y="95"/>
                  </a:lnTo>
                  <a:lnTo>
                    <a:pt x="240" y="88"/>
                  </a:lnTo>
                  <a:lnTo>
                    <a:pt x="253" y="88"/>
                  </a:lnTo>
                  <a:lnTo>
                    <a:pt x="265" y="78"/>
                  </a:lnTo>
                  <a:lnTo>
                    <a:pt x="288" y="72"/>
                  </a:lnTo>
                  <a:lnTo>
                    <a:pt x="316" y="64"/>
                  </a:lnTo>
                  <a:lnTo>
                    <a:pt x="337" y="51"/>
                  </a:lnTo>
                  <a:lnTo>
                    <a:pt x="353" y="47"/>
                  </a:lnTo>
                  <a:lnTo>
                    <a:pt x="361" y="47"/>
                  </a:lnTo>
                  <a:lnTo>
                    <a:pt x="380" y="47"/>
                  </a:lnTo>
                  <a:lnTo>
                    <a:pt x="388" y="53"/>
                  </a:lnTo>
                  <a:lnTo>
                    <a:pt x="405" y="56"/>
                  </a:lnTo>
                  <a:lnTo>
                    <a:pt x="417" y="64"/>
                  </a:lnTo>
                  <a:lnTo>
                    <a:pt x="429" y="82"/>
                  </a:lnTo>
                  <a:lnTo>
                    <a:pt x="433" y="97"/>
                  </a:lnTo>
                  <a:lnTo>
                    <a:pt x="427" y="107"/>
                  </a:lnTo>
                  <a:lnTo>
                    <a:pt x="415" y="113"/>
                  </a:lnTo>
                  <a:lnTo>
                    <a:pt x="398" y="121"/>
                  </a:lnTo>
                  <a:lnTo>
                    <a:pt x="409" y="136"/>
                  </a:lnTo>
                  <a:lnTo>
                    <a:pt x="417" y="144"/>
                  </a:lnTo>
                  <a:lnTo>
                    <a:pt x="433" y="160"/>
                  </a:lnTo>
                  <a:lnTo>
                    <a:pt x="442" y="171"/>
                  </a:lnTo>
                  <a:lnTo>
                    <a:pt x="450" y="185"/>
                  </a:lnTo>
                  <a:lnTo>
                    <a:pt x="450" y="179"/>
                  </a:lnTo>
                  <a:lnTo>
                    <a:pt x="466" y="169"/>
                  </a:lnTo>
                  <a:lnTo>
                    <a:pt x="491" y="167"/>
                  </a:lnTo>
                  <a:lnTo>
                    <a:pt x="524" y="162"/>
                  </a:lnTo>
                  <a:lnTo>
                    <a:pt x="536" y="160"/>
                  </a:lnTo>
                  <a:lnTo>
                    <a:pt x="557" y="162"/>
                  </a:lnTo>
                  <a:lnTo>
                    <a:pt x="571" y="162"/>
                  </a:lnTo>
                  <a:lnTo>
                    <a:pt x="594" y="150"/>
                  </a:lnTo>
                  <a:lnTo>
                    <a:pt x="606" y="142"/>
                  </a:lnTo>
                  <a:lnTo>
                    <a:pt x="614" y="130"/>
                  </a:lnTo>
                  <a:lnTo>
                    <a:pt x="630" y="121"/>
                  </a:lnTo>
                  <a:lnTo>
                    <a:pt x="641" y="105"/>
                  </a:lnTo>
                  <a:lnTo>
                    <a:pt x="653" y="103"/>
                  </a:lnTo>
                  <a:lnTo>
                    <a:pt x="657" y="86"/>
                  </a:lnTo>
                  <a:lnTo>
                    <a:pt x="688" y="74"/>
                  </a:lnTo>
                  <a:lnTo>
                    <a:pt x="702" y="76"/>
                  </a:lnTo>
                  <a:lnTo>
                    <a:pt x="721" y="80"/>
                  </a:lnTo>
                  <a:lnTo>
                    <a:pt x="748" y="74"/>
                  </a:lnTo>
                  <a:lnTo>
                    <a:pt x="760" y="72"/>
                  </a:lnTo>
                  <a:lnTo>
                    <a:pt x="768" y="82"/>
                  </a:lnTo>
                  <a:lnTo>
                    <a:pt x="772" y="90"/>
                  </a:lnTo>
                  <a:lnTo>
                    <a:pt x="780" y="113"/>
                  </a:lnTo>
                  <a:lnTo>
                    <a:pt x="780" y="130"/>
                  </a:lnTo>
                  <a:lnTo>
                    <a:pt x="793" y="148"/>
                  </a:lnTo>
                  <a:lnTo>
                    <a:pt x="801" y="156"/>
                  </a:lnTo>
                  <a:lnTo>
                    <a:pt x="811" y="158"/>
                  </a:lnTo>
                  <a:lnTo>
                    <a:pt x="830" y="169"/>
                  </a:lnTo>
                  <a:lnTo>
                    <a:pt x="830" y="162"/>
                  </a:lnTo>
                  <a:lnTo>
                    <a:pt x="842" y="156"/>
                  </a:lnTo>
                  <a:lnTo>
                    <a:pt x="858" y="150"/>
                  </a:lnTo>
                  <a:lnTo>
                    <a:pt x="854" y="136"/>
                  </a:lnTo>
                  <a:lnTo>
                    <a:pt x="867" y="125"/>
                  </a:lnTo>
                  <a:lnTo>
                    <a:pt x="867" y="109"/>
                  </a:lnTo>
                  <a:lnTo>
                    <a:pt x="867" y="90"/>
                  </a:lnTo>
                  <a:lnTo>
                    <a:pt x="877" y="74"/>
                  </a:lnTo>
                  <a:lnTo>
                    <a:pt x="885" y="60"/>
                  </a:lnTo>
                  <a:lnTo>
                    <a:pt x="912" y="47"/>
                  </a:lnTo>
                  <a:lnTo>
                    <a:pt x="910" y="35"/>
                  </a:lnTo>
                  <a:lnTo>
                    <a:pt x="914" y="14"/>
                  </a:lnTo>
                  <a:lnTo>
                    <a:pt x="914" y="2"/>
                  </a:lnTo>
                  <a:lnTo>
                    <a:pt x="912" y="2"/>
                  </a:lnTo>
                  <a:lnTo>
                    <a:pt x="914" y="0"/>
                  </a:lnTo>
                </a:path>
              </a:pathLst>
            </a:custGeom>
            <a:solidFill>
              <a:srgbClr val="6699FF"/>
            </a:solidFill>
            <a:ln w="12600">
              <a:solidFill>
                <a:srgbClr val="6699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en-US">
                <a:solidFill>
                  <a:prstClr val="white"/>
                </a:solidFill>
                <a:latin typeface="Book Antiqua" pitchFamily="18" charset="0"/>
                <a:cs typeface="Arial" charset="0"/>
              </a:endParaRPr>
            </a:p>
          </p:txBody>
        </p:sp>
        <p:sp>
          <p:nvSpPr>
            <p:cNvPr id="101428" name="AutoShape 52"/>
            <p:cNvSpPr>
              <a:spLocks noChangeArrowheads="1"/>
            </p:cNvSpPr>
            <p:nvPr/>
          </p:nvSpPr>
          <p:spPr bwMode="auto">
            <a:xfrm>
              <a:off x="1714" y="3410"/>
              <a:ext cx="478" cy="303"/>
            </a:xfrm>
            <a:custGeom>
              <a:avLst/>
              <a:gdLst>
                <a:gd name="T0" fmla="*/ 1 w 712"/>
                <a:gd name="T1" fmla="*/ 0 h 620"/>
                <a:gd name="T2" fmla="*/ 1 w 712"/>
                <a:gd name="T3" fmla="*/ 0 h 620"/>
                <a:gd name="T4" fmla="*/ 1 w 712"/>
                <a:gd name="T5" fmla="*/ 0 h 620"/>
                <a:gd name="T6" fmla="*/ 1 w 712"/>
                <a:gd name="T7" fmla="*/ 0 h 620"/>
                <a:gd name="T8" fmla="*/ 1 w 712"/>
                <a:gd name="T9" fmla="*/ 0 h 620"/>
                <a:gd name="T10" fmla="*/ 1 w 712"/>
                <a:gd name="T11" fmla="*/ 0 h 620"/>
                <a:gd name="T12" fmla="*/ 1 w 712"/>
                <a:gd name="T13" fmla="*/ 0 h 620"/>
                <a:gd name="T14" fmla="*/ 1 w 712"/>
                <a:gd name="T15" fmla="*/ 0 h 620"/>
                <a:gd name="T16" fmla="*/ 1 w 712"/>
                <a:gd name="T17" fmla="*/ 0 h 620"/>
                <a:gd name="T18" fmla="*/ 1 w 712"/>
                <a:gd name="T19" fmla="*/ 0 h 620"/>
                <a:gd name="T20" fmla="*/ 1 w 712"/>
                <a:gd name="T21" fmla="*/ 0 h 620"/>
                <a:gd name="T22" fmla="*/ 1 w 712"/>
                <a:gd name="T23" fmla="*/ 0 h 620"/>
                <a:gd name="T24" fmla="*/ 1 w 712"/>
                <a:gd name="T25" fmla="*/ 0 h 620"/>
                <a:gd name="T26" fmla="*/ 1 w 712"/>
                <a:gd name="T27" fmla="*/ 0 h 620"/>
                <a:gd name="T28" fmla="*/ 1 w 712"/>
                <a:gd name="T29" fmla="*/ 0 h 620"/>
                <a:gd name="T30" fmla="*/ 1 w 712"/>
                <a:gd name="T31" fmla="*/ 0 h 620"/>
                <a:gd name="T32" fmla="*/ 1 w 712"/>
                <a:gd name="T33" fmla="*/ 0 h 620"/>
                <a:gd name="T34" fmla="*/ 1 w 712"/>
                <a:gd name="T35" fmla="*/ 0 h 620"/>
                <a:gd name="T36" fmla="*/ 1 w 712"/>
                <a:gd name="T37" fmla="*/ 0 h 620"/>
                <a:gd name="T38" fmla="*/ 1 w 712"/>
                <a:gd name="T39" fmla="*/ 0 h 620"/>
                <a:gd name="T40" fmla="*/ 1 w 712"/>
                <a:gd name="T41" fmla="*/ 0 h 620"/>
                <a:gd name="T42" fmla="*/ 1 w 712"/>
                <a:gd name="T43" fmla="*/ 0 h 620"/>
                <a:gd name="T44" fmla="*/ 1 w 712"/>
                <a:gd name="T45" fmla="*/ 0 h 620"/>
                <a:gd name="T46" fmla="*/ 1 w 712"/>
                <a:gd name="T47" fmla="*/ 0 h 620"/>
                <a:gd name="T48" fmla="*/ 1 w 712"/>
                <a:gd name="T49" fmla="*/ 0 h 620"/>
                <a:gd name="T50" fmla="*/ 1 w 712"/>
                <a:gd name="T51" fmla="*/ 0 h 620"/>
                <a:gd name="T52" fmla="*/ 1 w 712"/>
                <a:gd name="T53" fmla="*/ 0 h 620"/>
                <a:gd name="T54" fmla="*/ 1 w 712"/>
                <a:gd name="T55" fmla="*/ 0 h 620"/>
                <a:gd name="T56" fmla="*/ 1 w 712"/>
                <a:gd name="T57" fmla="*/ 0 h 620"/>
                <a:gd name="T58" fmla="*/ 1 w 712"/>
                <a:gd name="T59" fmla="*/ 0 h 620"/>
                <a:gd name="T60" fmla="*/ 1 w 712"/>
                <a:gd name="T61" fmla="*/ 0 h 620"/>
                <a:gd name="T62" fmla="*/ 1 w 712"/>
                <a:gd name="T63" fmla="*/ 0 h 620"/>
                <a:gd name="T64" fmla="*/ 1 w 712"/>
                <a:gd name="T65" fmla="*/ 0 h 620"/>
                <a:gd name="T66" fmla="*/ 1 w 712"/>
                <a:gd name="T67" fmla="*/ 0 h 620"/>
                <a:gd name="T68" fmla="*/ 1 w 712"/>
                <a:gd name="T69" fmla="*/ 0 h 620"/>
                <a:gd name="T70" fmla="*/ 1 w 712"/>
                <a:gd name="T71" fmla="*/ 0 h 620"/>
                <a:gd name="T72" fmla="*/ 1 w 712"/>
                <a:gd name="T73" fmla="*/ 0 h 620"/>
                <a:gd name="T74" fmla="*/ 1 w 712"/>
                <a:gd name="T75" fmla="*/ 0 h 620"/>
                <a:gd name="T76" fmla="*/ 1 w 712"/>
                <a:gd name="T77" fmla="*/ 0 h 620"/>
                <a:gd name="T78" fmla="*/ 1 w 712"/>
                <a:gd name="T79" fmla="*/ 0 h 620"/>
                <a:gd name="T80" fmla="*/ 1 w 712"/>
                <a:gd name="T81" fmla="*/ 0 h 620"/>
                <a:gd name="T82" fmla="*/ 1 w 712"/>
                <a:gd name="T83" fmla="*/ 0 h 620"/>
                <a:gd name="T84" fmla="*/ 1 w 712"/>
                <a:gd name="T85" fmla="*/ 0 h 620"/>
                <a:gd name="T86" fmla="*/ 1 w 712"/>
                <a:gd name="T87" fmla="*/ 0 h 620"/>
                <a:gd name="T88" fmla="*/ 1 w 712"/>
                <a:gd name="T89" fmla="*/ 0 h 620"/>
                <a:gd name="T90" fmla="*/ 1 w 712"/>
                <a:gd name="T91" fmla="*/ 0 h 620"/>
                <a:gd name="T92" fmla="*/ 1 w 712"/>
                <a:gd name="T93" fmla="*/ 0 h 620"/>
                <a:gd name="T94" fmla="*/ 1 w 712"/>
                <a:gd name="T95" fmla="*/ 0 h 620"/>
                <a:gd name="T96" fmla="*/ 1 w 712"/>
                <a:gd name="T97" fmla="*/ 0 h 620"/>
                <a:gd name="T98" fmla="*/ 1 w 712"/>
                <a:gd name="T99" fmla="*/ 0 h 62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712"/>
                <a:gd name="T151" fmla="*/ 0 h 620"/>
                <a:gd name="T152" fmla="*/ 712 w 712"/>
                <a:gd name="T153" fmla="*/ 620 h 620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712" h="620">
                  <a:moveTo>
                    <a:pt x="6" y="442"/>
                  </a:moveTo>
                  <a:lnTo>
                    <a:pt x="37" y="446"/>
                  </a:lnTo>
                  <a:lnTo>
                    <a:pt x="51" y="461"/>
                  </a:lnTo>
                  <a:lnTo>
                    <a:pt x="76" y="446"/>
                  </a:lnTo>
                  <a:lnTo>
                    <a:pt x="99" y="448"/>
                  </a:lnTo>
                  <a:lnTo>
                    <a:pt x="109" y="454"/>
                  </a:lnTo>
                  <a:lnTo>
                    <a:pt x="117" y="459"/>
                  </a:lnTo>
                  <a:lnTo>
                    <a:pt x="144" y="459"/>
                  </a:lnTo>
                  <a:lnTo>
                    <a:pt x="154" y="465"/>
                  </a:lnTo>
                  <a:lnTo>
                    <a:pt x="164" y="467"/>
                  </a:lnTo>
                  <a:lnTo>
                    <a:pt x="173" y="475"/>
                  </a:lnTo>
                  <a:lnTo>
                    <a:pt x="185" y="489"/>
                  </a:lnTo>
                  <a:lnTo>
                    <a:pt x="195" y="506"/>
                  </a:lnTo>
                  <a:lnTo>
                    <a:pt x="203" y="522"/>
                  </a:lnTo>
                  <a:lnTo>
                    <a:pt x="210" y="522"/>
                  </a:lnTo>
                  <a:lnTo>
                    <a:pt x="224" y="539"/>
                  </a:lnTo>
                  <a:lnTo>
                    <a:pt x="245" y="553"/>
                  </a:lnTo>
                  <a:lnTo>
                    <a:pt x="261" y="557"/>
                  </a:lnTo>
                  <a:lnTo>
                    <a:pt x="290" y="561"/>
                  </a:lnTo>
                  <a:lnTo>
                    <a:pt x="314" y="570"/>
                  </a:lnTo>
                  <a:lnTo>
                    <a:pt x="343" y="580"/>
                  </a:lnTo>
                  <a:lnTo>
                    <a:pt x="370" y="592"/>
                  </a:lnTo>
                  <a:lnTo>
                    <a:pt x="378" y="603"/>
                  </a:lnTo>
                  <a:lnTo>
                    <a:pt x="419" y="619"/>
                  </a:lnTo>
                  <a:lnTo>
                    <a:pt x="429" y="605"/>
                  </a:lnTo>
                  <a:lnTo>
                    <a:pt x="442" y="598"/>
                  </a:lnTo>
                  <a:lnTo>
                    <a:pt x="454" y="592"/>
                  </a:lnTo>
                  <a:lnTo>
                    <a:pt x="436" y="578"/>
                  </a:lnTo>
                  <a:lnTo>
                    <a:pt x="440" y="572"/>
                  </a:lnTo>
                  <a:lnTo>
                    <a:pt x="466" y="559"/>
                  </a:lnTo>
                  <a:lnTo>
                    <a:pt x="493" y="557"/>
                  </a:lnTo>
                  <a:lnTo>
                    <a:pt x="534" y="563"/>
                  </a:lnTo>
                  <a:lnTo>
                    <a:pt x="569" y="563"/>
                  </a:lnTo>
                  <a:lnTo>
                    <a:pt x="567" y="541"/>
                  </a:lnTo>
                  <a:lnTo>
                    <a:pt x="557" y="535"/>
                  </a:lnTo>
                  <a:lnTo>
                    <a:pt x="555" y="524"/>
                  </a:lnTo>
                  <a:lnTo>
                    <a:pt x="547" y="496"/>
                  </a:lnTo>
                  <a:lnTo>
                    <a:pt x="534" y="483"/>
                  </a:lnTo>
                  <a:lnTo>
                    <a:pt x="520" y="463"/>
                  </a:lnTo>
                  <a:lnTo>
                    <a:pt x="503" y="457"/>
                  </a:lnTo>
                  <a:lnTo>
                    <a:pt x="495" y="434"/>
                  </a:lnTo>
                  <a:lnTo>
                    <a:pt x="485" y="424"/>
                  </a:lnTo>
                  <a:lnTo>
                    <a:pt x="483" y="405"/>
                  </a:lnTo>
                  <a:lnTo>
                    <a:pt x="483" y="391"/>
                  </a:lnTo>
                  <a:lnTo>
                    <a:pt x="471" y="387"/>
                  </a:lnTo>
                  <a:lnTo>
                    <a:pt x="475" y="360"/>
                  </a:lnTo>
                  <a:lnTo>
                    <a:pt x="466" y="339"/>
                  </a:lnTo>
                  <a:lnTo>
                    <a:pt x="466" y="337"/>
                  </a:lnTo>
                  <a:lnTo>
                    <a:pt x="469" y="325"/>
                  </a:lnTo>
                  <a:lnTo>
                    <a:pt x="485" y="325"/>
                  </a:lnTo>
                  <a:lnTo>
                    <a:pt x="520" y="327"/>
                  </a:lnTo>
                  <a:lnTo>
                    <a:pt x="542" y="327"/>
                  </a:lnTo>
                  <a:lnTo>
                    <a:pt x="545" y="343"/>
                  </a:lnTo>
                  <a:lnTo>
                    <a:pt x="557" y="354"/>
                  </a:lnTo>
                  <a:lnTo>
                    <a:pt x="547" y="372"/>
                  </a:lnTo>
                  <a:lnTo>
                    <a:pt x="561" y="383"/>
                  </a:lnTo>
                  <a:lnTo>
                    <a:pt x="565" y="399"/>
                  </a:lnTo>
                  <a:lnTo>
                    <a:pt x="542" y="397"/>
                  </a:lnTo>
                  <a:lnTo>
                    <a:pt x="559" y="407"/>
                  </a:lnTo>
                  <a:lnTo>
                    <a:pt x="569" y="415"/>
                  </a:lnTo>
                  <a:lnTo>
                    <a:pt x="567" y="434"/>
                  </a:lnTo>
                  <a:lnTo>
                    <a:pt x="559" y="457"/>
                  </a:lnTo>
                  <a:lnTo>
                    <a:pt x="579" y="461"/>
                  </a:lnTo>
                  <a:lnTo>
                    <a:pt x="594" y="446"/>
                  </a:lnTo>
                  <a:lnTo>
                    <a:pt x="612" y="426"/>
                  </a:lnTo>
                  <a:lnTo>
                    <a:pt x="625" y="391"/>
                  </a:lnTo>
                  <a:lnTo>
                    <a:pt x="614" y="366"/>
                  </a:lnTo>
                  <a:lnTo>
                    <a:pt x="614" y="348"/>
                  </a:lnTo>
                  <a:lnTo>
                    <a:pt x="629" y="337"/>
                  </a:lnTo>
                  <a:lnTo>
                    <a:pt x="621" y="313"/>
                  </a:lnTo>
                  <a:lnTo>
                    <a:pt x="649" y="302"/>
                  </a:lnTo>
                  <a:lnTo>
                    <a:pt x="674" y="300"/>
                  </a:lnTo>
                  <a:lnTo>
                    <a:pt x="684" y="298"/>
                  </a:lnTo>
                  <a:lnTo>
                    <a:pt x="697" y="300"/>
                  </a:lnTo>
                  <a:lnTo>
                    <a:pt x="697" y="286"/>
                  </a:lnTo>
                  <a:lnTo>
                    <a:pt x="693" y="276"/>
                  </a:lnTo>
                  <a:lnTo>
                    <a:pt x="695" y="259"/>
                  </a:lnTo>
                  <a:lnTo>
                    <a:pt x="709" y="241"/>
                  </a:lnTo>
                  <a:lnTo>
                    <a:pt x="711" y="222"/>
                  </a:lnTo>
                  <a:lnTo>
                    <a:pt x="709" y="199"/>
                  </a:lnTo>
                  <a:lnTo>
                    <a:pt x="709" y="193"/>
                  </a:lnTo>
                  <a:lnTo>
                    <a:pt x="684" y="169"/>
                  </a:lnTo>
                  <a:lnTo>
                    <a:pt x="676" y="162"/>
                  </a:lnTo>
                  <a:lnTo>
                    <a:pt x="653" y="142"/>
                  </a:lnTo>
                  <a:lnTo>
                    <a:pt x="635" y="136"/>
                  </a:lnTo>
                  <a:lnTo>
                    <a:pt x="614" y="128"/>
                  </a:lnTo>
                  <a:lnTo>
                    <a:pt x="594" y="123"/>
                  </a:lnTo>
                  <a:lnTo>
                    <a:pt x="577" y="125"/>
                  </a:lnTo>
                  <a:lnTo>
                    <a:pt x="561" y="128"/>
                  </a:lnTo>
                  <a:lnTo>
                    <a:pt x="549" y="119"/>
                  </a:lnTo>
                  <a:lnTo>
                    <a:pt x="530" y="107"/>
                  </a:lnTo>
                  <a:lnTo>
                    <a:pt x="495" y="115"/>
                  </a:lnTo>
                  <a:lnTo>
                    <a:pt x="471" y="105"/>
                  </a:lnTo>
                  <a:lnTo>
                    <a:pt x="450" y="111"/>
                  </a:lnTo>
                  <a:lnTo>
                    <a:pt x="442" y="109"/>
                  </a:lnTo>
                  <a:lnTo>
                    <a:pt x="436" y="105"/>
                  </a:lnTo>
                  <a:lnTo>
                    <a:pt x="434" y="78"/>
                  </a:lnTo>
                  <a:lnTo>
                    <a:pt x="415" y="51"/>
                  </a:lnTo>
                  <a:lnTo>
                    <a:pt x="392" y="35"/>
                  </a:lnTo>
                  <a:lnTo>
                    <a:pt x="362" y="33"/>
                  </a:lnTo>
                  <a:lnTo>
                    <a:pt x="345" y="37"/>
                  </a:lnTo>
                  <a:lnTo>
                    <a:pt x="325" y="47"/>
                  </a:lnTo>
                  <a:lnTo>
                    <a:pt x="310" y="66"/>
                  </a:lnTo>
                  <a:lnTo>
                    <a:pt x="300" y="84"/>
                  </a:lnTo>
                  <a:lnTo>
                    <a:pt x="290" y="86"/>
                  </a:lnTo>
                  <a:lnTo>
                    <a:pt x="290" y="68"/>
                  </a:lnTo>
                  <a:lnTo>
                    <a:pt x="286" y="53"/>
                  </a:lnTo>
                  <a:lnTo>
                    <a:pt x="298" y="41"/>
                  </a:lnTo>
                  <a:lnTo>
                    <a:pt x="312" y="29"/>
                  </a:lnTo>
                  <a:lnTo>
                    <a:pt x="316" y="14"/>
                  </a:lnTo>
                  <a:lnTo>
                    <a:pt x="302" y="0"/>
                  </a:lnTo>
                  <a:lnTo>
                    <a:pt x="286" y="0"/>
                  </a:lnTo>
                  <a:lnTo>
                    <a:pt x="265" y="0"/>
                  </a:lnTo>
                  <a:lnTo>
                    <a:pt x="242" y="8"/>
                  </a:lnTo>
                  <a:lnTo>
                    <a:pt x="226" y="14"/>
                  </a:lnTo>
                  <a:lnTo>
                    <a:pt x="212" y="25"/>
                  </a:lnTo>
                  <a:lnTo>
                    <a:pt x="185" y="27"/>
                  </a:lnTo>
                  <a:lnTo>
                    <a:pt x="220" y="60"/>
                  </a:lnTo>
                  <a:lnTo>
                    <a:pt x="232" y="74"/>
                  </a:lnTo>
                  <a:lnTo>
                    <a:pt x="220" y="88"/>
                  </a:lnTo>
                  <a:lnTo>
                    <a:pt x="218" y="109"/>
                  </a:lnTo>
                  <a:lnTo>
                    <a:pt x="189" y="134"/>
                  </a:lnTo>
                  <a:lnTo>
                    <a:pt x="210" y="167"/>
                  </a:lnTo>
                  <a:lnTo>
                    <a:pt x="230" y="169"/>
                  </a:lnTo>
                  <a:lnTo>
                    <a:pt x="249" y="171"/>
                  </a:lnTo>
                  <a:lnTo>
                    <a:pt x="259" y="175"/>
                  </a:lnTo>
                  <a:lnTo>
                    <a:pt x="259" y="191"/>
                  </a:lnTo>
                  <a:lnTo>
                    <a:pt x="247" y="202"/>
                  </a:lnTo>
                  <a:lnTo>
                    <a:pt x="257" y="241"/>
                  </a:lnTo>
                  <a:lnTo>
                    <a:pt x="259" y="255"/>
                  </a:lnTo>
                  <a:lnTo>
                    <a:pt x="249" y="267"/>
                  </a:lnTo>
                  <a:lnTo>
                    <a:pt x="224" y="278"/>
                  </a:lnTo>
                  <a:lnTo>
                    <a:pt x="205" y="292"/>
                  </a:lnTo>
                  <a:lnTo>
                    <a:pt x="187" y="286"/>
                  </a:lnTo>
                  <a:lnTo>
                    <a:pt x="169" y="298"/>
                  </a:lnTo>
                  <a:lnTo>
                    <a:pt x="150" y="313"/>
                  </a:lnTo>
                  <a:lnTo>
                    <a:pt x="142" y="319"/>
                  </a:lnTo>
                  <a:lnTo>
                    <a:pt x="127" y="325"/>
                  </a:lnTo>
                  <a:lnTo>
                    <a:pt x="103" y="337"/>
                  </a:lnTo>
                  <a:lnTo>
                    <a:pt x="64" y="348"/>
                  </a:lnTo>
                  <a:lnTo>
                    <a:pt x="39" y="348"/>
                  </a:lnTo>
                  <a:lnTo>
                    <a:pt x="25" y="356"/>
                  </a:lnTo>
                  <a:lnTo>
                    <a:pt x="0" y="374"/>
                  </a:lnTo>
                  <a:lnTo>
                    <a:pt x="6" y="397"/>
                  </a:lnTo>
                  <a:lnTo>
                    <a:pt x="35" y="374"/>
                  </a:lnTo>
                  <a:lnTo>
                    <a:pt x="60" y="374"/>
                  </a:lnTo>
                  <a:lnTo>
                    <a:pt x="64" y="387"/>
                  </a:lnTo>
                  <a:lnTo>
                    <a:pt x="60" y="405"/>
                  </a:lnTo>
                  <a:lnTo>
                    <a:pt x="43" y="415"/>
                  </a:lnTo>
                  <a:lnTo>
                    <a:pt x="16" y="415"/>
                  </a:lnTo>
                  <a:lnTo>
                    <a:pt x="12" y="424"/>
                  </a:lnTo>
                  <a:lnTo>
                    <a:pt x="6" y="442"/>
                  </a:lnTo>
                </a:path>
              </a:pathLst>
            </a:custGeom>
            <a:solidFill>
              <a:srgbClr val="6699FF"/>
            </a:solidFill>
            <a:ln w="12600">
              <a:solidFill>
                <a:srgbClr val="6699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en-US">
                <a:solidFill>
                  <a:prstClr val="white"/>
                </a:solidFill>
                <a:latin typeface="Book Antiqua" pitchFamily="18" charset="0"/>
                <a:cs typeface="Arial" charset="0"/>
              </a:endParaRPr>
            </a:p>
          </p:txBody>
        </p:sp>
        <p:sp>
          <p:nvSpPr>
            <p:cNvPr id="101429" name="AutoShape 53"/>
            <p:cNvSpPr>
              <a:spLocks noChangeArrowheads="1"/>
            </p:cNvSpPr>
            <p:nvPr/>
          </p:nvSpPr>
          <p:spPr bwMode="auto">
            <a:xfrm>
              <a:off x="1758" y="3549"/>
              <a:ext cx="525" cy="296"/>
            </a:xfrm>
            <a:custGeom>
              <a:avLst/>
              <a:gdLst>
                <a:gd name="T0" fmla="*/ 1 w 780"/>
                <a:gd name="T1" fmla="*/ 0 h 605"/>
                <a:gd name="T2" fmla="*/ 1 w 780"/>
                <a:gd name="T3" fmla="*/ 0 h 605"/>
                <a:gd name="T4" fmla="*/ 1 w 780"/>
                <a:gd name="T5" fmla="*/ 0 h 605"/>
                <a:gd name="T6" fmla="*/ 1 w 780"/>
                <a:gd name="T7" fmla="*/ 0 h 605"/>
                <a:gd name="T8" fmla="*/ 1 w 780"/>
                <a:gd name="T9" fmla="*/ 0 h 605"/>
                <a:gd name="T10" fmla="*/ 1 w 780"/>
                <a:gd name="T11" fmla="*/ 0 h 605"/>
                <a:gd name="T12" fmla="*/ 1 w 780"/>
                <a:gd name="T13" fmla="*/ 0 h 605"/>
                <a:gd name="T14" fmla="*/ 1 w 780"/>
                <a:gd name="T15" fmla="*/ 0 h 605"/>
                <a:gd name="T16" fmla="*/ 1 w 780"/>
                <a:gd name="T17" fmla="*/ 0 h 605"/>
                <a:gd name="T18" fmla="*/ 1 w 780"/>
                <a:gd name="T19" fmla="*/ 0 h 605"/>
                <a:gd name="T20" fmla="*/ 1 w 780"/>
                <a:gd name="T21" fmla="*/ 0 h 605"/>
                <a:gd name="T22" fmla="*/ 1 w 780"/>
                <a:gd name="T23" fmla="*/ 0 h 605"/>
                <a:gd name="T24" fmla="*/ 1 w 780"/>
                <a:gd name="T25" fmla="*/ 0 h 605"/>
                <a:gd name="T26" fmla="*/ 1 w 780"/>
                <a:gd name="T27" fmla="*/ 0 h 605"/>
                <a:gd name="T28" fmla="*/ 1 w 780"/>
                <a:gd name="T29" fmla="*/ 0 h 605"/>
                <a:gd name="T30" fmla="*/ 1 w 780"/>
                <a:gd name="T31" fmla="*/ 0 h 605"/>
                <a:gd name="T32" fmla="*/ 1 w 780"/>
                <a:gd name="T33" fmla="*/ 0 h 605"/>
                <a:gd name="T34" fmla="*/ 1 w 780"/>
                <a:gd name="T35" fmla="*/ 0 h 605"/>
                <a:gd name="T36" fmla="*/ 1 w 780"/>
                <a:gd name="T37" fmla="*/ 0 h 605"/>
                <a:gd name="T38" fmla="*/ 1 w 780"/>
                <a:gd name="T39" fmla="*/ 0 h 605"/>
                <a:gd name="T40" fmla="*/ 1 w 780"/>
                <a:gd name="T41" fmla="*/ 0 h 605"/>
                <a:gd name="T42" fmla="*/ 1 w 780"/>
                <a:gd name="T43" fmla="*/ 0 h 605"/>
                <a:gd name="T44" fmla="*/ 1 w 780"/>
                <a:gd name="T45" fmla="*/ 0 h 605"/>
                <a:gd name="T46" fmla="*/ 1 w 780"/>
                <a:gd name="T47" fmla="*/ 0 h 605"/>
                <a:gd name="T48" fmla="*/ 1 w 780"/>
                <a:gd name="T49" fmla="*/ 0 h 605"/>
                <a:gd name="T50" fmla="*/ 1 w 780"/>
                <a:gd name="T51" fmla="*/ 0 h 605"/>
                <a:gd name="T52" fmla="*/ 1 w 780"/>
                <a:gd name="T53" fmla="*/ 0 h 605"/>
                <a:gd name="T54" fmla="*/ 1 w 780"/>
                <a:gd name="T55" fmla="*/ 0 h 605"/>
                <a:gd name="T56" fmla="*/ 1 w 780"/>
                <a:gd name="T57" fmla="*/ 0 h 605"/>
                <a:gd name="T58" fmla="*/ 1 w 780"/>
                <a:gd name="T59" fmla="*/ 0 h 605"/>
                <a:gd name="T60" fmla="*/ 1 w 780"/>
                <a:gd name="T61" fmla="*/ 0 h 605"/>
                <a:gd name="T62" fmla="*/ 1 w 780"/>
                <a:gd name="T63" fmla="*/ 0 h 605"/>
                <a:gd name="T64" fmla="*/ 1 w 780"/>
                <a:gd name="T65" fmla="*/ 0 h 605"/>
                <a:gd name="T66" fmla="*/ 1 w 780"/>
                <a:gd name="T67" fmla="*/ 0 h 605"/>
                <a:gd name="T68" fmla="*/ 1 w 780"/>
                <a:gd name="T69" fmla="*/ 0 h 605"/>
                <a:gd name="T70" fmla="*/ 1 w 780"/>
                <a:gd name="T71" fmla="*/ 0 h 605"/>
                <a:gd name="T72" fmla="*/ 1 w 780"/>
                <a:gd name="T73" fmla="*/ 0 h 605"/>
                <a:gd name="T74" fmla="*/ 1 w 780"/>
                <a:gd name="T75" fmla="*/ 0 h 605"/>
                <a:gd name="T76" fmla="*/ 1 w 780"/>
                <a:gd name="T77" fmla="*/ 0 h 605"/>
                <a:gd name="T78" fmla="*/ 1 w 780"/>
                <a:gd name="T79" fmla="*/ 0 h 605"/>
                <a:gd name="T80" fmla="*/ 1 w 780"/>
                <a:gd name="T81" fmla="*/ 0 h 605"/>
                <a:gd name="T82" fmla="*/ 1 w 780"/>
                <a:gd name="T83" fmla="*/ 0 h 605"/>
                <a:gd name="T84" fmla="*/ 1 w 780"/>
                <a:gd name="T85" fmla="*/ 0 h 605"/>
                <a:gd name="T86" fmla="*/ 1 w 780"/>
                <a:gd name="T87" fmla="*/ 0 h 605"/>
                <a:gd name="T88" fmla="*/ 1 w 780"/>
                <a:gd name="T89" fmla="*/ 0 h 605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780"/>
                <a:gd name="T136" fmla="*/ 0 h 605"/>
                <a:gd name="T137" fmla="*/ 780 w 780"/>
                <a:gd name="T138" fmla="*/ 605 h 605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780" h="605">
                  <a:moveTo>
                    <a:pt x="179" y="277"/>
                  </a:moveTo>
                  <a:lnTo>
                    <a:pt x="169" y="296"/>
                  </a:lnTo>
                  <a:lnTo>
                    <a:pt x="162" y="318"/>
                  </a:lnTo>
                  <a:lnTo>
                    <a:pt x="162" y="333"/>
                  </a:lnTo>
                  <a:lnTo>
                    <a:pt x="132" y="339"/>
                  </a:lnTo>
                  <a:lnTo>
                    <a:pt x="115" y="357"/>
                  </a:lnTo>
                  <a:lnTo>
                    <a:pt x="125" y="374"/>
                  </a:lnTo>
                  <a:lnTo>
                    <a:pt x="117" y="382"/>
                  </a:lnTo>
                  <a:lnTo>
                    <a:pt x="99" y="386"/>
                  </a:lnTo>
                  <a:lnTo>
                    <a:pt x="78" y="405"/>
                  </a:lnTo>
                  <a:lnTo>
                    <a:pt x="51" y="392"/>
                  </a:lnTo>
                  <a:lnTo>
                    <a:pt x="35" y="405"/>
                  </a:lnTo>
                  <a:lnTo>
                    <a:pt x="37" y="421"/>
                  </a:lnTo>
                  <a:lnTo>
                    <a:pt x="45" y="440"/>
                  </a:lnTo>
                  <a:lnTo>
                    <a:pt x="27" y="448"/>
                  </a:lnTo>
                  <a:lnTo>
                    <a:pt x="6" y="456"/>
                  </a:lnTo>
                  <a:lnTo>
                    <a:pt x="0" y="470"/>
                  </a:lnTo>
                  <a:lnTo>
                    <a:pt x="23" y="491"/>
                  </a:lnTo>
                  <a:lnTo>
                    <a:pt x="41" y="518"/>
                  </a:lnTo>
                  <a:lnTo>
                    <a:pt x="58" y="509"/>
                  </a:lnTo>
                  <a:lnTo>
                    <a:pt x="76" y="509"/>
                  </a:lnTo>
                  <a:lnTo>
                    <a:pt x="76" y="553"/>
                  </a:lnTo>
                  <a:lnTo>
                    <a:pt x="107" y="563"/>
                  </a:lnTo>
                  <a:lnTo>
                    <a:pt x="132" y="579"/>
                  </a:lnTo>
                  <a:lnTo>
                    <a:pt x="144" y="581"/>
                  </a:lnTo>
                  <a:lnTo>
                    <a:pt x="175" y="592"/>
                  </a:lnTo>
                  <a:lnTo>
                    <a:pt x="191" y="598"/>
                  </a:lnTo>
                  <a:lnTo>
                    <a:pt x="193" y="590"/>
                  </a:lnTo>
                  <a:lnTo>
                    <a:pt x="232" y="590"/>
                  </a:lnTo>
                  <a:lnTo>
                    <a:pt x="259" y="590"/>
                  </a:lnTo>
                  <a:lnTo>
                    <a:pt x="280" y="577"/>
                  </a:lnTo>
                  <a:lnTo>
                    <a:pt x="327" y="573"/>
                  </a:lnTo>
                  <a:lnTo>
                    <a:pt x="341" y="559"/>
                  </a:lnTo>
                  <a:lnTo>
                    <a:pt x="354" y="546"/>
                  </a:lnTo>
                  <a:lnTo>
                    <a:pt x="393" y="544"/>
                  </a:lnTo>
                  <a:lnTo>
                    <a:pt x="432" y="551"/>
                  </a:lnTo>
                  <a:lnTo>
                    <a:pt x="471" y="555"/>
                  </a:lnTo>
                  <a:lnTo>
                    <a:pt x="516" y="555"/>
                  </a:lnTo>
                  <a:lnTo>
                    <a:pt x="582" y="563"/>
                  </a:lnTo>
                  <a:lnTo>
                    <a:pt x="654" y="575"/>
                  </a:lnTo>
                  <a:lnTo>
                    <a:pt x="779" y="604"/>
                  </a:lnTo>
                  <a:lnTo>
                    <a:pt x="777" y="555"/>
                  </a:lnTo>
                  <a:lnTo>
                    <a:pt x="707" y="575"/>
                  </a:lnTo>
                  <a:lnTo>
                    <a:pt x="647" y="555"/>
                  </a:lnTo>
                  <a:lnTo>
                    <a:pt x="604" y="530"/>
                  </a:lnTo>
                  <a:lnTo>
                    <a:pt x="557" y="473"/>
                  </a:lnTo>
                  <a:lnTo>
                    <a:pt x="539" y="421"/>
                  </a:lnTo>
                  <a:lnTo>
                    <a:pt x="539" y="372"/>
                  </a:lnTo>
                  <a:lnTo>
                    <a:pt x="557" y="310"/>
                  </a:lnTo>
                  <a:lnTo>
                    <a:pt x="571" y="281"/>
                  </a:lnTo>
                  <a:lnTo>
                    <a:pt x="588" y="255"/>
                  </a:lnTo>
                  <a:lnTo>
                    <a:pt x="596" y="226"/>
                  </a:lnTo>
                  <a:lnTo>
                    <a:pt x="606" y="212"/>
                  </a:lnTo>
                  <a:lnTo>
                    <a:pt x="645" y="158"/>
                  </a:lnTo>
                  <a:lnTo>
                    <a:pt x="689" y="101"/>
                  </a:lnTo>
                  <a:lnTo>
                    <a:pt x="713" y="66"/>
                  </a:lnTo>
                  <a:lnTo>
                    <a:pt x="703" y="62"/>
                  </a:lnTo>
                  <a:lnTo>
                    <a:pt x="691" y="43"/>
                  </a:lnTo>
                  <a:lnTo>
                    <a:pt x="678" y="29"/>
                  </a:lnTo>
                  <a:lnTo>
                    <a:pt x="652" y="0"/>
                  </a:lnTo>
                  <a:lnTo>
                    <a:pt x="641" y="6"/>
                  </a:lnTo>
                  <a:lnTo>
                    <a:pt x="639" y="21"/>
                  </a:lnTo>
                  <a:lnTo>
                    <a:pt x="637" y="21"/>
                  </a:lnTo>
                  <a:lnTo>
                    <a:pt x="621" y="21"/>
                  </a:lnTo>
                  <a:lnTo>
                    <a:pt x="606" y="16"/>
                  </a:lnTo>
                  <a:lnTo>
                    <a:pt x="602" y="18"/>
                  </a:lnTo>
                  <a:lnTo>
                    <a:pt x="561" y="33"/>
                  </a:lnTo>
                  <a:lnTo>
                    <a:pt x="567" y="45"/>
                  </a:lnTo>
                  <a:lnTo>
                    <a:pt x="580" y="55"/>
                  </a:lnTo>
                  <a:lnTo>
                    <a:pt x="559" y="64"/>
                  </a:lnTo>
                  <a:lnTo>
                    <a:pt x="549" y="72"/>
                  </a:lnTo>
                  <a:lnTo>
                    <a:pt x="551" y="86"/>
                  </a:lnTo>
                  <a:lnTo>
                    <a:pt x="555" y="92"/>
                  </a:lnTo>
                  <a:lnTo>
                    <a:pt x="561" y="109"/>
                  </a:lnTo>
                  <a:lnTo>
                    <a:pt x="549" y="127"/>
                  </a:lnTo>
                  <a:lnTo>
                    <a:pt x="555" y="136"/>
                  </a:lnTo>
                  <a:lnTo>
                    <a:pt x="534" y="154"/>
                  </a:lnTo>
                  <a:lnTo>
                    <a:pt x="526" y="168"/>
                  </a:lnTo>
                  <a:lnTo>
                    <a:pt x="512" y="187"/>
                  </a:lnTo>
                  <a:lnTo>
                    <a:pt x="510" y="181"/>
                  </a:lnTo>
                  <a:lnTo>
                    <a:pt x="499" y="179"/>
                  </a:lnTo>
                  <a:lnTo>
                    <a:pt x="497" y="171"/>
                  </a:lnTo>
                  <a:lnTo>
                    <a:pt x="504" y="152"/>
                  </a:lnTo>
                  <a:lnTo>
                    <a:pt x="510" y="134"/>
                  </a:lnTo>
                  <a:lnTo>
                    <a:pt x="502" y="131"/>
                  </a:lnTo>
                  <a:lnTo>
                    <a:pt x="485" y="119"/>
                  </a:lnTo>
                  <a:lnTo>
                    <a:pt x="481" y="117"/>
                  </a:lnTo>
                  <a:lnTo>
                    <a:pt x="506" y="115"/>
                  </a:lnTo>
                  <a:lnTo>
                    <a:pt x="502" y="109"/>
                  </a:lnTo>
                  <a:lnTo>
                    <a:pt x="504" y="107"/>
                  </a:lnTo>
                  <a:lnTo>
                    <a:pt x="487" y="92"/>
                  </a:lnTo>
                  <a:lnTo>
                    <a:pt x="497" y="70"/>
                  </a:lnTo>
                  <a:lnTo>
                    <a:pt x="481" y="58"/>
                  </a:lnTo>
                  <a:lnTo>
                    <a:pt x="479" y="45"/>
                  </a:lnTo>
                  <a:lnTo>
                    <a:pt x="450" y="43"/>
                  </a:lnTo>
                  <a:lnTo>
                    <a:pt x="425" y="39"/>
                  </a:lnTo>
                  <a:lnTo>
                    <a:pt x="405" y="47"/>
                  </a:lnTo>
                  <a:lnTo>
                    <a:pt x="401" y="55"/>
                  </a:lnTo>
                  <a:lnTo>
                    <a:pt x="409" y="41"/>
                  </a:lnTo>
                  <a:lnTo>
                    <a:pt x="403" y="78"/>
                  </a:lnTo>
                  <a:lnTo>
                    <a:pt x="411" y="101"/>
                  </a:lnTo>
                  <a:lnTo>
                    <a:pt x="425" y="99"/>
                  </a:lnTo>
                  <a:lnTo>
                    <a:pt x="417" y="115"/>
                  </a:lnTo>
                  <a:lnTo>
                    <a:pt x="430" y="146"/>
                  </a:lnTo>
                  <a:lnTo>
                    <a:pt x="436" y="152"/>
                  </a:lnTo>
                  <a:lnTo>
                    <a:pt x="444" y="164"/>
                  </a:lnTo>
                  <a:lnTo>
                    <a:pt x="444" y="181"/>
                  </a:lnTo>
                  <a:lnTo>
                    <a:pt x="454" y="185"/>
                  </a:lnTo>
                  <a:lnTo>
                    <a:pt x="473" y="197"/>
                  </a:lnTo>
                  <a:lnTo>
                    <a:pt x="487" y="205"/>
                  </a:lnTo>
                  <a:lnTo>
                    <a:pt x="487" y="224"/>
                  </a:lnTo>
                  <a:lnTo>
                    <a:pt x="493" y="261"/>
                  </a:lnTo>
                  <a:lnTo>
                    <a:pt x="512" y="259"/>
                  </a:lnTo>
                  <a:lnTo>
                    <a:pt x="497" y="277"/>
                  </a:lnTo>
                  <a:lnTo>
                    <a:pt x="456" y="279"/>
                  </a:lnTo>
                  <a:lnTo>
                    <a:pt x="473" y="284"/>
                  </a:lnTo>
                  <a:lnTo>
                    <a:pt x="446" y="275"/>
                  </a:lnTo>
                  <a:lnTo>
                    <a:pt x="430" y="277"/>
                  </a:lnTo>
                  <a:lnTo>
                    <a:pt x="407" y="277"/>
                  </a:lnTo>
                  <a:lnTo>
                    <a:pt x="380" y="279"/>
                  </a:lnTo>
                  <a:lnTo>
                    <a:pt x="376" y="290"/>
                  </a:lnTo>
                  <a:lnTo>
                    <a:pt x="384" y="306"/>
                  </a:lnTo>
                  <a:lnTo>
                    <a:pt x="382" y="308"/>
                  </a:lnTo>
                  <a:lnTo>
                    <a:pt x="384" y="314"/>
                  </a:lnTo>
                  <a:lnTo>
                    <a:pt x="372" y="323"/>
                  </a:lnTo>
                  <a:lnTo>
                    <a:pt x="364" y="331"/>
                  </a:lnTo>
                  <a:lnTo>
                    <a:pt x="351" y="331"/>
                  </a:lnTo>
                  <a:lnTo>
                    <a:pt x="333" y="333"/>
                  </a:lnTo>
                  <a:lnTo>
                    <a:pt x="319" y="320"/>
                  </a:lnTo>
                  <a:lnTo>
                    <a:pt x="284" y="302"/>
                  </a:lnTo>
                  <a:lnTo>
                    <a:pt x="261" y="292"/>
                  </a:lnTo>
                  <a:lnTo>
                    <a:pt x="240" y="286"/>
                  </a:lnTo>
                  <a:lnTo>
                    <a:pt x="224" y="277"/>
                  </a:lnTo>
                  <a:lnTo>
                    <a:pt x="203" y="269"/>
                  </a:lnTo>
                  <a:lnTo>
                    <a:pt x="193" y="277"/>
                  </a:lnTo>
                  <a:lnTo>
                    <a:pt x="183" y="279"/>
                  </a:lnTo>
                  <a:lnTo>
                    <a:pt x="179" y="277"/>
                  </a:lnTo>
                </a:path>
              </a:pathLst>
            </a:custGeom>
            <a:solidFill>
              <a:srgbClr val="6699FF"/>
            </a:solidFill>
            <a:ln w="12600">
              <a:solidFill>
                <a:srgbClr val="6699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en-US">
                <a:solidFill>
                  <a:prstClr val="white"/>
                </a:solidFill>
                <a:latin typeface="Book Antiqua" pitchFamily="18" charset="0"/>
                <a:cs typeface="Arial" charset="0"/>
              </a:endParaRPr>
            </a:p>
          </p:txBody>
        </p:sp>
        <p:sp>
          <p:nvSpPr>
            <p:cNvPr id="101430" name="AutoShape 54"/>
            <p:cNvSpPr>
              <a:spLocks noChangeArrowheads="1"/>
            </p:cNvSpPr>
            <p:nvPr/>
          </p:nvSpPr>
          <p:spPr bwMode="auto">
            <a:xfrm>
              <a:off x="1457" y="3773"/>
              <a:ext cx="429" cy="397"/>
            </a:xfrm>
            <a:custGeom>
              <a:avLst/>
              <a:gdLst>
                <a:gd name="T0" fmla="*/ 1 w 638"/>
                <a:gd name="T1" fmla="*/ 0 h 810"/>
                <a:gd name="T2" fmla="*/ 1 w 638"/>
                <a:gd name="T3" fmla="*/ 0 h 810"/>
                <a:gd name="T4" fmla="*/ 1 w 638"/>
                <a:gd name="T5" fmla="*/ 0 h 810"/>
                <a:gd name="T6" fmla="*/ 1 w 638"/>
                <a:gd name="T7" fmla="*/ 0 h 810"/>
                <a:gd name="T8" fmla="*/ 1 w 638"/>
                <a:gd name="T9" fmla="*/ 0 h 810"/>
                <a:gd name="T10" fmla="*/ 0 w 638"/>
                <a:gd name="T11" fmla="*/ 0 h 810"/>
                <a:gd name="T12" fmla="*/ 1 w 638"/>
                <a:gd name="T13" fmla="*/ 0 h 810"/>
                <a:gd name="T14" fmla="*/ 1 w 638"/>
                <a:gd name="T15" fmla="*/ 0 h 810"/>
                <a:gd name="T16" fmla="*/ 1 w 638"/>
                <a:gd name="T17" fmla="*/ 0 h 810"/>
                <a:gd name="T18" fmla="*/ 1 w 638"/>
                <a:gd name="T19" fmla="*/ 0 h 810"/>
                <a:gd name="T20" fmla="*/ 1 w 638"/>
                <a:gd name="T21" fmla="*/ 0 h 810"/>
                <a:gd name="T22" fmla="*/ 1 w 638"/>
                <a:gd name="T23" fmla="*/ 0 h 810"/>
                <a:gd name="T24" fmla="*/ 1 w 638"/>
                <a:gd name="T25" fmla="*/ 0 h 810"/>
                <a:gd name="T26" fmla="*/ 1 w 638"/>
                <a:gd name="T27" fmla="*/ 0 h 810"/>
                <a:gd name="T28" fmla="*/ 1 w 638"/>
                <a:gd name="T29" fmla="*/ 0 h 810"/>
                <a:gd name="T30" fmla="*/ 1 w 638"/>
                <a:gd name="T31" fmla="*/ 0 h 810"/>
                <a:gd name="T32" fmla="*/ 1 w 638"/>
                <a:gd name="T33" fmla="*/ 0 h 810"/>
                <a:gd name="T34" fmla="*/ 1 w 638"/>
                <a:gd name="T35" fmla="*/ 0 h 810"/>
                <a:gd name="T36" fmla="*/ 1 w 638"/>
                <a:gd name="T37" fmla="*/ 0 h 810"/>
                <a:gd name="T38" fmla="*/ 1 w 638"/>
                <a:gd name="T39" fmla="*/ 0 h 810"/>
                <a:gd name="T40" fmla="*/ 1 w 638"/>
                <a:gd name="T41" fmla="*/ 0 h 810"/>
                <a:gd name="T42" fmla="*/ 1 w 638"/>
                <a:gd name="T43" fmla="*/ 0 h 810"/>
                <a:gd name="T44" fmla="*/ 1 w 638"/>
                <a:gd name="T45" fmla="*/ 0 h 810"/>
                <a:gd name="T46" fmla="*/ 1 w 638"/>
                <a:gd name="T47" fmla="*/ 0 h 810"/>
                <a:gd name="T48" fmla="*/ 1 w 638"/>
                <a:gd name="T49" fmla="*/ 0 h 810"/>
                <a:gd name="T50" fmla="*/ 1 w 638"/>
                <a:gd name="T51" fmla="*/ 0 h 810"/>
                <a:gd name="T52" fmla="*/ 1 w 638"/>
                <a:gd name="T53" fmla="*/ 0 h 810"/>
                <a:gd name="T54" fmla="*/ 1 w 638"/>
                <a:gd name="T55" fmla="*/ 0 h 810"/>
                <a:gd name="T56" fmla="*/ 1 w 638"/>
                <a:gd name="T57" fmla="*/ 0 h 810"/>
                <a:gd name="T58" fmla="*/ 1 w 638"/>
                <a:gd name="T59" fmla="*/ 0 h 810"/>
                <a:gd name="T60" fmla="*/ 1 w 638"/>
                <a:gd name="T61" fmla="*/ 0 h 810"/>
                <a:gd name="T62" fmla="*/ 1 w 638"/>
                <a:gd name="T63" fmla="*/ 0 h 810"/>
                <a:gd name="T64" fmla="*/ 1 w 638"/>
                <a:gd name="T65" fmla="*/ 0 h 810"/>
                <a:gd name="T66" fmla="*/ 1 w 638"/>
                <a:gd name="T67" fmla="*/ 0 h 810"/>
                <a:gd name="T68" fmla="*/ 1 w 638"/>
                <a:gd name="T69" fmla="*/ 0 h 810"/>
                <a:gd name="T70" fmla="*/ 1 w 638"/>
                <a:gd name="T71" fmla="*/ 0 h 810"/>
                <a:gd name="T72" fmla="*/ 1 w 638"/>
                <a:gd name="T73" fmla="*/ 0 h 810"/>
                <a:gd name="T74" fmla="*/ 1 w 638"/>
                <a:gd name="T75" fmla="*/ 0 h 810"/>
                <a:gd name="T76" fmla="*/ 1 w 638"/>
                <a:gd name="T77" fmla="*/ 0 h 810"/>
                <a:gd name="T78" fmla="*/ 1 w 638"/>
                <a:gd name="T79" fmla="*/ 0 h 810"/>
                <a:gd name="T80" fmla="*/ 1 w 638"/>
                <a:gd name="T81" fmla="*/ 0 h 810"/>
                <a:gd name="T82" fmla="*/ 1 w 638"/>
                <a:gd name="T83" fmla="*/ 0 h 810"/>
                <a:gd name="T84" fmla="*/ 1 w 638"/>
                <a:gd name="T85" fmla="*/ 0 h 810"/>
                <a:gd name="T86" fmla="*/ 1 w 638"/>
                <a:gd name="T87" fmla="*/ 0 h 810"/>
                <a:gd name="T88" fmla="*/ 1 w 638"/>
                <a:gd name="T89" fmla="*/ 0 h 810"/>
                <a:gd name="T90" fmla="*/ 1 w 638"/>
                <a:gd name="T91" fmla="*/ 0 h 810"/>
                <a:gd name="T92" fmla="*/ 1 w 638"/>
                <a:gd name="T93" fmla="*/ 0 h 810"/>
                <a:gd name="T94" fmla="*/ 1 w 638"/>
                <a:gd name="T95" fmla="*/ 0 h 810"/>
                <a:gd name="T96" fmla="*/ 1 w 638"/>
                <a:gd name="T97" fmla="*/ 0 h 810"/>
                <a:gd name="T98" fmla="*/ 1 w 638"/>
                <a:gd name="T99" fmla="*/ 0 h 810"/>
                <a:gd name="T100" fmla="*/ 1 w 638"/>
                <a:gd name="T101" fmla="*/ 0 h 810"/>
                <a:gd name="T102" fmla="*/ 1 w 638"/>
                <a:gd name="T103" fmla="*/ 0 h 810"/>
                <a:gd name="T104" fmla="*/ 1 w 638"/>
                <a:gd name="T105" fmla="*/ 0 h 810"/>
                <a:gd name="T106" fmla="*/ 1 w 638"/>
                <a:gd name="T107" fmla="*/ 0 h 810"/>
                <a:gd name="T108" fmla="*/ 1 w 638"/>
                <a:gd name="T109" fmla="*/ 0 h 810"/>
                <a:gd name="T110" fmla="*/ 1 w 638"/>
                <a:gd name="T111" fmla="*/ 0 h 810"/>
                <a:gd name="T112" fmla="*/ 1 w 638"/>
                <a:gd name="T113" fmla="*/ 0 h 810"/>
                <a:gd name="T114" fmla="*/ 1 w 638"/>
                <a:gd name="T115" fmla="*/ 0 h 81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38"/>
                <a:gd name="T175" fmla="*/ 0 h 810"/>
                <a:gd name="T176" fmla="*/ 638 w 638"/>
                <a:gd name="T177" fmla="*/ 810 h 81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38" h="810">
                  <a:moveTo>
                    <a:pt x="181" y="113"/>
                  </a:moveTo>
                  <a:lnTo>
                    <a:pt x="160" y="113"/>
                  </a:lnTo>
                  <a:lnTo>
                    <a:pt x="154" y="148"/>
                  </a:lnTo>
                  <a:lnTo>
                    <a:pt x="164" y="175"/>
                  </a:lnTo>
                  <a:lnTo>
                    <a:pt x="144" y="170"/>
                  </a:lnTo>
                  <a:lnTo>
                    <a:pt x="123" y="166"/>
                  </a:lnTo>
                  <a:lnTo>
                    <a:pt x="111" y="168"/>
                  </a:lnTo>
                  <a:lnTo>
                    <a:pt x="88" y="166"/>
                  </a:lnTo>
                  <a:lnTo>
                    <a:pt x="74" y="158"/>
                  </a:lnTo>
                  <a:lnTo>
                    <a:pt x="43" y="146"/>
                  </a:lnTo>
                  <a:lnTo>
                    <a:pt x="37" y="181"/>
                  </a:lnTo>
                  <a:lnTo>
                    <a:pt x="0" y="187"/>
                  </a:lnTo>
                  <a:lnTo>
                    <a:pt x="2" y="199"/>
                  </a:lnTo>
                  <a:lnTo>
                    <a:pt x="21" y="209"/>
                  </a:lnTo>
                  <a:lnTo>
                    <a:pt x="41" y="216"/>
                  </a:lnTo>
                  <a:lnTo>
                    <a:pt x="55" y="224"/>
                  </a:lnTo>
                  <a:lnTo>
                    <a:pt x="88" y="218"/>
                  </a:lnTo>
                  <a:lnTo>
                    <a:pt x="72" y="236"/>
                  </a:lnTo>
                  <a:lnTo>
                    <a:pt x="58" y="248"/>
                  </a:lnTo>
                  <a:lnTo>
                    <a:pt x="62" y="267"/>
                  </a:lnTo>
                  <a:lnTo>
                    <a:pt x="51" y="269"/>
                  </a:lnTo>
                  <a:lnTo>
                    <a:pt x="33" y="279"/>
                  </a:lnTo>
                  <a:lnTo>
                    <a:pt x="39" y="292"/>
                  </a:lnTo>
                  <a:lnTo>
                    <a:pt x="41" y="312"/>
                  </a:lnTo>
                  <a:lnTo>
                    <a:pt x="27" y="316"/>
                  </a:lnTo>
                  <a:lnTo>
                    <a:pt x="37" y="351"/>
                  </a:lnTo>
                  <a:lnTo>
                    <a:pt x="86" y="353"/>
                  </a:lnTo>
                  <a:lnTo>
                    <a:pt x="101" y="363"/>
                  </a:lnTo>
                  <a:lnTo>
                    <a:pt x="109" y="392"/>
                  </a:lnTo>
                  <a:lnTo>
                    <a:pt x="136" y="417"/>
                  </a:lnTo>
                  <a:lnTo>
                    <a:pt x="158" y="448"/>
                  </a:lnTo>
                  <a:lnTo>
                    <a:pt x="138" y="446"/>
                  </a:lnTo>
                  <a:lnTo>
                    <a:pt x="127" y="466"/>
                  </a:lnTo>
                  <a:lnTo>
                    <a:pt x="140" y="489"/>
                  </a:lnTo>
                  <a:lnTo>
                    <a:pt x="142" y="507"/>
                  </a:lnTo>
                  <a:lnTo>
                    <a:pt x="134" y="530"/>
                  </a:lnTo>
                  <a:lnTo>
                    <a:pt x="117" y="538"/>
                  </a:lnTo>
                  <a:lnTo>
                    <a:pt x="109" y="552"/>
                  </a:lnTo>
                  <a:lnTo>
                    <a:pt x="101" y="579"/>
                  </a:lnTo>
                  <a:lnTo>
                    <a:pt x="107" y="608"/>
                  </a:lnTo>
                  <a:lnTo>
                    <a:pt x="99" y="628"/>
                  </a:lnTo>
                  <a:lnTo>
                    <a:pt x="92" y="641"/>
                  </a:lnTo>
                  <a:lnTo>
                    <a:pt x="101" y="653"/>
                  </a:lnTo>
                  <a:lnTo>
                    <a:pt x="117" y="680"/>
                  </a:lnTo>
                  <a:lnTo>
                    <a:pt x="113" y="694"/>
                  </a:lnTo>
                  <a:lnTo>
                    <a:pt x="103" y="710"/>
                  </a:lnTo>
                  <a:lnTo>
                    <a:pt x="82" y="731"/>
                  </a:lnTo>
                  <a:lnTo>
                    <a:pt x="107" y="762"/>
                  </a:lnTo>
                  <a:lnTo>
                    <a:pt x="117" y="776"/>
                  </a:lnTo>
                  <a:lnTo>
                    <a:pt x="146" y="793"/>
                  </a:lnTo>
                  <a:lnTo>
                    <a:pt x="166" y="809"/>
                  </a:lnTo>
                  <a:lnTo>
                    <a:pt x="191" y="797"/>
                  </a:lnTo>
                  <a:lnTo>
                    <a:pt x="228" y="782"/>
                  </a:lnTo>
                  <a:lnTo>
                    <a:pt x="253" y="780"/>
                  </a:lnTo>
                  <a:lnTo>
                    <a:pt x="271" y="770"/>
                  </a:lnTo>
                  <a:lnTo>
                    <a:pt x="279" y="749"/>
                  </a:lnTo>
                  <a:lnTo>
                    <a:pt x="288" y="735"/>
                  </a:lnTo>
                  <a:lnTo>
                    <a:pt x="288" y="719"/>
                  </a:lnTo>
                  <a:lnTo>
                    <a:pt x="304" y="704"/>
                  </a:lnTo>
                  <a:lnTo>
                    <a:pt x="296" y="723"/>
                  </a:lnTo>
                  <a:lnTo>
                    <a:pt x="308" y="739"/>
                  </a:lnTo>
                  <a:lnTo>
                    <a:pt x="337" y="735"/>
                  </a:lnTo>
                  <a:lnTo>
                    <a:pt x="353" y="708"/>
                  </a:lnTo>
                  <a:lnTo>
                    <a:pt x="362" y="676"/>
                  </a:lnTo>
                  <a:lnTo>
                    <a:pt x="370" y="657"/>
                  </a:lnTo>
                  <a:lnTo>
                    <a:pt x="362" y="632"/>
                  </a:lnTo>
                  <a:lnTo>
                    <a:pt x="370" y="563"/>
                  </a:lnTo>
                  <a:lnTo>
                    <a:pt x="368" y="546"/>
                  </a:lnTo>
                  <a:lnTo>
                    <a:pt x="380" y="522"/>
                  </a:lnTo>
                  <a:lnTo>
                    <a:pt x="392" y="474"/>
                  </a:lnTo>
                  <a:lnTo>
                    <a:pt x="403" y="446"/>
                  </a:lnTo>
                  <a:lnTo>
                    <a:pt x="407" y="415"/>
                  </a:lnTo>
                  <a:lnTo>
                    <a:pt x="413" y="388"/>
                  </a:lnTo>
                  <a:lnTo>
                    <a:pt x="413" y="372"/>
                  </a:lnTo>
                  <a:lnTo>
                    <a:pt x="444" y="314"/>
                  </a:lnTo>
                  <a:lnTo>
                    <a:pt x="481" y="290"/>
                  </a:lnTo>
                  <a:lnTo>
                    <a:pt x="483" y="261"/>
                  </a:lnTo>
                  <a:lnTo>
                    <a:pt x="512" y="240"/>
                  </a:lnTo>
                  <a:lnTo>
                    <a:pt x="534" y="228"/>
                  </a:lnTo>
                  <a:lnTo>
                    <a:pt x="547" y="228"/>
                  </a:lnTo>
                  <a:lnTo>
                    <a:pt x="555" y="209"/>
                  </a:lnTo>
                  <a:lnTo>
                    <a:pt x="571" y="191"/>
                  </a:lnTo>
                  <a:lnTo>
                    <a:pt x="610" y="185"/>
                  </a:lnTo>
                  <a:lnTo>
                    <a:pt x="629" y="177"/>
                  </a:lnTo>
                  <a:lnTo>
                    <a:pt x="637" y="146"/>
                  </a:lnTo>
                  <a:lnTo>
                    <a:pt x="614" y="133"/>
                  </a:lnTo>
                  <a:lnTo>
                    <a:pt x="598" y="125"/>
                  </a:lnTo>
                  <a:lnTo>
                    <a:pt x="569" y="119"/>
                  </a:lnTo>
                  <a:lnTo>
                    <a:pt x="559" y="109"/>
                  </a:lnTo>
                  <a:lnTo>
                    <a:pt x="540" y="101"/>
                  </a:lnTo>
                  <a:lnTo>
                    <a:pt x="526" y="90"/>
                  </a:lnTo>
                  <a:lnTo>
                    <a:pt x="528" y="53"/>
                  </a:lnTo>
                  <a:lnTo>
                    <a:pt x="489" y="55"/>
                  </a:lnTo>
                  <a:lnTo>
                    <a:pt x="473" y="37"/>
                  </a:lnTo>
                  <a:lnTo>
                    <a:pt x="460" y="18"/>
                  </a:lnTo>
                  <a:lnTo>
                    <a:pt x="444" y="2"/>
                  </a:lnTo>
                  <a:lnTo>
                    <a:pt x="421" y="10"/>
                  </a:lnTo>
                  <a:lnTo>
                    <a:pt x="405" y="2"/>
                  </a:lnTo>
                  <a:lnTo>
                    <a:pt x="372" y="0"/>
                  </a:lnTo>
                  <a:lnTo>
                    <a:pt x="360" y="2"/>
                  </a:lnTo>
                  <a:lnTo>
                    <a:pt x="335" y="14"/>
                  </a:lnTo>
                  <a:lnTo>
                    <a:pt x="325" y="37"/>
                  </a:lnTo>
                  <a:lnTo>
                    <a:pt x="331" y="53"/>
                  </a:lnTo>
                  <a:lnTo>
                    <a:pt x="325" y="70"/>
                  </a:lnTo>
                  <a:lnTo>
                    <a:pt x="304" y="64"/>
                  </a:lnTo>
                  <a:lnTo>
                    <a:pt x="288" y="84"/>
                  </a:lnTo>
                  <a:lnTo>
                    <a:pt x="284" y="94"/>
                  </a:lnTo>
                  <a:lnTo>
                    <a:pt x="279" y="105"/>
                  </a:lnTo>
                  <a:lnTo>
                    <a:pt x="267" y="115"/>
                  </a:lnTo>
                  <a:lnTo>
                    <a:pt x="253" y="129"/>
                  </a:lnTo>
                  <a:lnTo>
                    <a:pt x="232" y="138"/>
                  </a:lnTo>
                  <a:lnTo>
                    <a:pt x="218" y="131"/>
                  </a:lnTo>
                  <a:lnTo>
                    <a:pt x="199" y="142"/>
                  </a:lnTo>
                  <a:lnTo>
                    <a:pt x="193" y="127"/>
                  </a:lnTo>
                  <a:lnTo>
                    <a:pt x="187" y="113"/>
                  </a:lnTo>
                  <a:lnTo>
                    <a:pt x="185" y="105"/>
                  </a:lnTo>
                  <a:lnTo>
                    <a:pt x="181" y="113"/>
                  </a:lnTo>
                </a:path>
              </a:pathLst>
            </a:custGeom>
            <a:solidFill>
              <a:srgbClr val="6699FF"/>
            </a:solidFill>
            <a:ln w="12600">
              <a:solidFill>
                <a:srgbClr val="6699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en-US">
                <a:solidFill>
                  <a:prstClr val="white"/>
                </a:solidFill>
                <a:latin typeface="Book Antiqua" pitchFamily="18" charset="0"/>
                <a:cs typeface="Arial" charset="0"/>
              </a:endParaRPr>
            </a:p>
          </p:txBody>
        </p:sp>
        <p:sp>
          <p:nvSpPr>
            <p:cNvPr id="101431" name="AutoShape 55"/>
            <p:cNvSpPr>
              <a:spLocks noChangeArrowheads="1"/>
            </p:cNvSpPr>
            <p:nvPr/>
          </p:nvSpPr>
          <p:spPr bwMode="auto">
            <a:xfrm>
              <a:off x="1185" y="4082"/>
              <a:ext cx="243" cy="178"/>
            </a:xfrm>
            <a:custGeom>
              <a:avLst/>
              <a:gdLst>
                <a:gd name="T0" fmla="*/ 0 w 363"/>
                <a:gd name="T1" fmla="*/ 0 h 365"/>
                <a:gd name="T2" fmla="*/ 1 w 363"/>
                <a:gd name="T3" fmla="*/ 0 h 365"/>
                <a:gd name="T4" fmla="*/ 1 w 363"/>
                <a:gd name="T5" fmla="*/ 0 h 365"/>
                <a:gd name="T6" fmla="*/ 1 w 363"/>
                <a:gd name="T7" fmla="*/ 0 h 365"/>
                <a:gd name="T8" fmla="*/ 1 w 363"/>
                <a:gd name="T9" fmla="*/ 0 h 365"/>
                <a:gd name="T10" fmla="*/ 1 w 363"/>
                <a:gd name="T11" fmla="*/ 0 h 365"/>
                <a:gd name="T12" fmla="*/ 1 w 363"/>
                <a:gd name="T13" fmla="*/ 0 h 365"/>
                <a:gd name="T14" fmla="*/ 1 w 363"/>
                <a:gd name="T15" fmla="*/ 0 h 365"/>
                <a:gd name="T16" fmla="*/ 1 w 363"/>
                <a:gd name="T17" fmla="*/ 0 h 365"/>
                <a:gd name="T18" fmla="*/ 1 w 363"/>
                <a:gd name="T19" fmla="*/ 0 h 365"/>
                <a:gd name="T20" fmla="*/ 1 w 363"/>
                <a:gd name="T21" fmla="*/ 0 h 365"/>
                <a:gd name="T22" fmla="*/ 1 w 363"/>
                <a:gd name="T23" fmla="*/ 0 h 365"/>
                <a:gd name="T24" fmla="*/ 1 w 363"/>
                <a:gd name="T25" fmla="*/ 0 h 365"/>
                <a:gd name="T26" fmla="*/ 1 w 363"/>
                <a:gd name="T27" fmla="*/ 0 h 365"/>
                <a:gd name="T28" fmla="*/ 1 w 363"/>
                <a:gd name="T29" fmla="*/ 0 h 365"/>
                <a:gd name="T30" fmla="*/ 1 w 363"/>
                <a:gd name="T31" fmla="*/ 0 h 365"/>
                <a:gd name="T32" fmla="*/ 1 w 363"/>
                <a:gd name="T33" fmla="*/ 0 h 365"/>
                <a:gd name="T34" fmla="*/ 1 w 363"/>
                <a:gd name="T35" fmla="*/ 0 h 365"/>
                <a:gd name="T36" fmla="*/ 1 w 363"/>
                <a:gd name="T37" fmla="*/ 0 h 365"/>
                <a:gd name="T38" fmla="*/ 1 w 363"/>
                <a:gd name="T39" fmla="*/ 0 h 365"/>
                <a:gd name="T40" fmla="*/ 1 w 363"/>
                <a:gd name="T41" fmla="*/ 0 h 365"/>
                <a:gd name="T42" fmla="*/ 1 w 363"/>
                <a:gd name="T43" fmla="*/ 0 h 365"/>
                <a:gd name="T44" fmla="*/ 1 w 363"/>
                <a:gd name="T45" fmla="*/ 0 h 365"/>
                <a:gd name="T46" fmla="*/ 1 w 363"/>
                <a:gd name="T47" fmla="*/ 0 h 365"/>
                <a:gd name="T48" fmla="*/ 1 w 363"/>
                <a:gd name="T49" fmla="*/ 0 h 365"/>
                <a:gd name="T50" fmla="*/ 1 w 363"/>
                <a:gd name="T51" fmla="*/ 0 h 365"/>
                <a:gd name="T52" fmla="*/ 1 w 363"/>
                <a:gd name="T53" fmla="*/ 0 h 365"/>
                <a:gd name="T54" fmla="*/ 1 w 363"/>
                <a:gd name="T55" fmla="*/ 0 h 365"/>
                <a:gd name="T56" fmla="*/ 1 w 363"/>
                <a:gd name="T57" fmla="*/ 0 h 365"/>
                <a:gd name="T58" fmla="*/ 1 w 363"/>
                <a:gd name="T59" fmla="*/ 0 h 365"/>
                <a:gd name="T60" fmla="*/ 1 w 363"/>
                <a:gd name="T61" fmla="*/ 0 h 365"/>
                <a:gd name="T62" fmla="*/ 1 w 363"/>
                <a:gd name="T63" fmla="*/ 0 h 365"/>
                <a:gd name="T64" fmla="*/ 1 w 363"/>
                <a:gd name="T65" fmla="*/ 0 h 365"/>
                <a:gd name="T66" fmla="*/ 1 w 363"/>
                <a:gd name="T67" fmla="*/ 0 h 365"/>
                <a:gd name="T68" fmla="*/ 1 w 363"/>
                <a:gd name="T69" fmla="*/ 0 h 365"/>
                <a:gd name="T70" fmla="*/ 1 w 363"/>
                <a:gd name="T71" fmla="*/ 0 h 365"/>
                <a:gd name="T72" fmla="*/ 1 w 363"/>
                <a:gd name="T73" fmla="*/ 0 h 365"/>
                <a:gd name="T74" fmla="*/ 1 w 363"/>
                <a:gd name="T75" fmla="*/ 0 h 365"/>
                <a:gd name="T76" fmla="*/ 1 w 363"/>
                <a:gd name="T77" fmla="*/ 0 h 365"/>
                <a:gd name="T78" fmla="*/ 1 w 363"/>
                <a:gd name="T79" fmla="*/ 0 h 365"/>
                <a:gd name="T80" fmla="*/ 1 w 363"/>
                <a:gd name="T81" fmla="*/ 0 h 365"/>
                <a:gd name="T82" fmla="*/ 1 w 363"/>
                <a:gd name="T83" fmla="*/ 0 h 365"/>
                <a:gd name="T84" fmla="*/ 1 w 363"/>
                <a:gd name="T85" fmla="*/ 0 h 365"/>
                <a:gd name="T86" fmla="*/ 1 w 363"/>
                <a:gd name="T87" fmla="*/ 0 h 365"/>
                <a:gd name="T88" fmla="*/ 1 w 363"/>
                <a:gd name="T89" fmla="*/ 0 h 365"/>
                <a:gd name="T90" fmla="*/ 1 w 363"/>
                <a:gd name="T91" fmla="*/ 0 h 365"/>
                <a:gd name="T92" fmla="*/ 1 w 363"/>
                <a:gd name="T93" fmla="*/ 0 h 365"/>
                <a:gd name="T94" fmla="*/ 1 w 363"/>
                <a:gd name="T95" fmla="*/ 0 h 365"/>
                <a:gd name="T96" fmla="*/ 1 w 363"/>
                <a:gd name="T97" fmla="*/ 0 h 365"/>
                <a:gd name="T98" fmla="*/ 1 w 363"/>
                <a:gd name="T99" fmla="*/ 0 h 365"/>
                <a:gd name="T100" fmla="*/ 1 w 363"/>
                <a:gd name="T101" fmla="*/ 0 h 365"/>
                <a:gd name="T102" fmla="*/ 1 w 363"/>
                <a:gd name="T103" fmla="*/ 0 h 365"/>
                <a:gd name="T104" fmla="*/ 1 w 363"/>
                <a:gd name="T105" fmla="*/ 0 h 365"/>
                <a:gd name="T106" fmla="*/ 1 w 363"/>
                <a:gd name="T107" fmla="*/ 0 h 365"/>
                <a:gd name="T108" fmla="*/ 1 w 363"/>
                <a:gd name="T109" fmla="*/ 0 h 365"/>
                <a:gd name="T110" fmla="*/ 1 w 363"/>
                <a:gd name="T111" fmla="*/ 0 h 365"/>
                <a:gd name="T112" fmla="*/ 0 w 363"/>
                <a:gd name="T113" fmla="*/ 0 h 36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363"/>
                <a:gd name="T172" fmla="*/ 0 h 365"/>
                <a:gd name="T173" fmla="*/ 363 w 363"/>
                <a:gd name="T174" fmla="*/ 365 h 365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363" h="365">
                  <a:moveTo>
                    <a:pt x="0" y="216"/>
                  </a:moveTo>
                  <a:lnTo>
                    <a:pt x="12" y="224"/>
                  </a:lnTo>
                  <a:lnTo>
                    <a:pt x="39" y="253"/>
                  </a:lnTo>
                  <a:lnTo>
                    <a:pt x="58" y="267"/>
                  </a:lnTo>
                  <a:lnTo>
                    <a:pt x="97" y="288"/>
                  </a:lnTo>
                  <a:lnTo>
                    <a:pt x="107" y="300"/>
                  </a:lnTo>
                  <a:lnTo>
                    <a:pt x="136" y="311"/>
                  </a:lnTo>
                  <a:lnTo>
                    <a:pt x="148" y="327"/>
                  </a:lnTo>
                  <a:lnTo>
                    <a:pt x="169" y="335"/>
                  </a:lnTo>
                  <a:lnTo>
                    <a:pt x="189" y="339"/>
                  </a:lnTo>
                  <a:lnTo>
                    <a:pt x="218" y="358"/>
                  </a:lnTo>
                  <a:lnTo>
                    <a:pt x="245" y="358"/>
                  </a:lnTo>
                  <a:lnTo>
                    <a:pt x="278" y="364"/>
                  </a:lnTo>
                  <a:lnTo>
                    <a:pt x="296" y="358"/>
                  </a:lnTo>
                  <a:lnTo>
                    <a:pt x="327" y="364"/>
                  </a:lnTo>
                  <a:lnTo>
                    <a:pt x="323" y="352"/>
                  </a:lnTo>
                  <a:lnTo>
                    <a:pt x="343" y="325"/>
                  </a:lnTo>
                  <a:lnTo>
                    <a:pt x="362" y="317"/>
                  </a:lnTo>
                  <a:lnTo>
                    <a:pt x="325" y="300"/>
                  </a:lnTo>
                  <a:lnTo>
                    <a:pt x="317" y="276"/>
                  </a:lnTo>
                  <a:lnTo>
                    <a:pt x="335" y="255"/>
                  </a:lnTo>
                  <a:lnTo>
                    <a:pt x="337" y="228"/>
                  </a:lnTo>
                  <a:lnTo>
                    <a:pt x="325" y="218"/>
                  </a:lnTo>
                  <a:lnTo>
                    <a:pt x="317" y="197"/>
                  </a:lnTo>
                  <a:lnTo>
                    <a:pt x="317" y="173"/>
                  </a:lnTo>
                  <a:lnTo>
                    <a:pt x="317" y="144"/>
                  </a:lnTo>
                  <a:lnTo>
                    <a:pt x="304" y="136"/>
                  </a:lnTo>
                  <a:lnTo>
                    <a:pt x="290" y="136"/>
                  </a:lnTo>
                  <a:lnTo>
                    <a:pt x="269" y="134"/>
                  </a:lnTo>
                  <a:lnTo>
                    <a:pt x="261" y="107"/>
                  </a:lnTo>
                  <a:lnTo>
                    <a:pt x="259" y="88"/>
                  </a:lnTo>
                  <a:lnTo>
                    <a:pt x="245" y="70"/>
                  </a:lnTo>
                  <a:lnTo>
                    <a:pt x="232" y="47"/>
                  </a:lnTo>
                  <a:lnTo>
                    <a:pt x="218" y="37"/>
                  </a:lnTo>
                  <a:lnTo>
                    <a:pt x="193" y="37"/>
                  </a:lnTo>
                  <a:lnTo>
                    <a:pt x="171" y="27"/>
                  </a:lnTo>
                  <a:lnTo>
                    <a:pt x="156" y="10"/>
                  </a:lnTo>
                  <a:lnTo>
                    <a:pt x="136" y="0"/>
                  </a:lnTo>
                  <a:lnTo>
                    <a:pt x="115" y="0"/>
                  </a:lnTo>
                  <a:lnTo>
                    <a:pt x="111" y="25"/>
                  </a:lnTo>
                  <a:lnTo>
                    <a:pt x="111" y="35"/>
                  </a:lnTo>
                  <a:lnTo>
                    <a:pt x="97" y="47"/>
                  </a:lnTo>
                  <a:lnTo>
                    <a:pt x="82" y="43"/>
                  </a:lnTo>
                  <a:lnTo>
                    <a:pt x="70" y="45"/>
                  </a:lnTo>
                  <a:lnTo>
                    <a:pt x="70" y="62"/>
                  </a:lnTo>
                  <a:lnTo>
                    <a:pt x="72" y="74"/>
                  </a:lnTo>
                  <a:lnTo>
                    <a:pt x="64" y="97"/>
                  </a:lnTo>
                  <a:lnTo>
                    <a:pt x="51" y="99"/>
                  </a:lnTo>
                  <a:lnTo>
                    <a:pt x="43" y="115"/>
                  </a:lnTo>
                  <a:lnTo>
                    <a:pt x="27" y="138"/>
                  </a:lnTo>
                  <a:lnTo>
                    <a:pt x="27" y="156"/>
                  </a:lnTo>
                  <a:lnTo>
                    <a:pt x="29" y="171"/>
                  </a:lnTo>
                  <a:lnTo>
                    <a:pt x="29" y="185"/>
                  </a:lnTo>
                  <a:lnTo>
                    <a:pt x="29" y="197"/>
                  </a:lnTo>
                  <a:lnTo>
                    <a:pt x="10" y="193"/>
                  </a:lnTo>
                  <a:lnTo>
                    <a:pt x="2" y="193"/>
                  </a:lnTo>
                  <a:lnTo>
                    <a:pt x="0" y="216"/>
                  </a:lnTo>
                </a:path>
              </a:pathLst>
            </a:custGeom>
            <a:solidFill>
              <a:srgbClr val="6699FF"/>
            </a:solidFill>
            <a:ln w="12600">
              <a:solidFill>
                <a:srgbClr val="6699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en-US">
                <a:solidFill>
                  <a:prstClr val="white"/>
                </a:solidFill>
                <a:latin typeface="Book Antiqua" pitchFamily="18" charset="0"/>
                <a:cs typeface="Arial" charset="0"/>
              </a:endParaRPr>
            </a:p>
          </p:txBody>
        </p:sp>
        <p:sp>
          <p:nvSpPr>
            <p:cNvPr id="101432" name="AutoShape 56"/>
            <p:cNvSpPr>
              <a:spLocks noChangeArrowheads="1"/>
            </p:cNvSpPr>
            <p:nvPr/>
          </p:nvSpPr>
          <p:spPr bwMode="auto">
            <a:xfrm>
              <a:off x="1209" y="3749"/>
              <a:ext cx="366" cy="486"/>
            </a:xfrm>
            <a:custGeom>
              <a:avLst/>
              <a:gdLst>
                <a:gd name="T0" fmla="*/ 1 w 543"/>
                <a:gd name="T1" fmla="*/ 0 h 993"/>
                <a:gd name="T2" fmla="*/ 1 w 543"/>
                <a:gd name="T3" fmla="*/ 0 h 993"/>
                <a:gd name="T4" fmla="*/ 1 w 543"/>
                <a:gd name="T5" fmla="*/ 0 h 993"/>
                <a:gd name="T6" fmla="*/ 1 w 543"/>
                <a:gd name="T7" fmla="*/ 0 h 993"/>
                <a:gd name="T8" fmla="*/ 1 w 543"/>
                <a:gd name="T9" fmla="*/ 0 h 993"/>
                <a:gd name="T10" fmla="*/ 1 w 543"/>
                <a:gd name="T11" fmla="*/ 0 h 993"/>
                <a:gd name="T12" fmla="*/ 1 w 543"/>
                <a:gd name="T13" fmla="*/ 0 h 993"/>
                <a:gd name="T14" fmla="*/ 1 w 543"/>
                <a:gd name="T15" fmla="*/ 0 h 993"/>
                <a:gd name="T16" fmla="*/ 1 w 543"/>
                <a:gd name="T17" fmla="*/ 0 h 993"/>
                <a:gd name="T18" fmla="*/ 1 w 543"/>
                <a:gd name="T19" fmla="*/ 0 h 993"/>
                <a:gd name="T20" fmla="*/ 1 w 543"/>
                <a:gd name="T21" fmla="*/ 0 h 993"/>
                <a:gd name="T22" fmla="*/ 1 w 543"/>
                <a:gd name="T23" fmla="*/ 0 h 993"/>
                <a:gd name="T24" fmla="*/ 1 w 543"/>
                <a:gd name="T25" fmla="*/ 0 h 993"/>
                <a:gd name="T26" fmla="*/ 1 w 543"/>
                <a:gd name="T27" fmla="*/ 0 h 993"/>
                <a:gd name="T28" fmla="*/ 1 w 543"/>
                <a:gd name="T29" fmla="*/ 0 h 993"/>
                <a:gd name="T30" fmla="*/ 1 w 543"/>
                <a:gd name="T31" fmla="*/ 0 h 993"/>
                <a:gd name="T32" fmla="*/ 1 w 543"/>
                <a:gd name="T33" fmla="*/ 0 h 993"/>
                <a:gd name="T34" fmla="*/ 1 w 543"/>
                <a:gd name="T35" fmla="*/ 0 h 993"/>
                <a:gd name="T36" fmla="*/ 1 w 543"/>
                <a:gd name="T37" fmla="*/ 0 h 993"/>
                <a:gd name="T38" fmla="*/ 1 w 543"/>
                <a:gd name="T39" fmla="*/ 0 h 993"/>
                <a:gd name="T40" fmla="*/ 1 w 543"/>
                <a:gd name="T41" fmla="*/ 0 h 993"/>
                <a:gd name="T42" fmla="*/ 1 w 543"/>
                <a:gd name="T43" fmla="*/ 0 h 993"/>
                <a:gd name="T44" fmla="*/ 1 w 543"/>
                <a:gd name="T45" fmla="*/ 0 h 993"/>
                <a:gd name="T46" fmla="*/ 1 w 543"/>
                <a:gd name="T47" fmla="*/ 0 h 993"/>
                <a:gd name="T48" fmla="*/ 1 w 543"/>
                <a:gd name="T49" fmla="*/ 0 h 993"/>
                <a:gd name="T50" fmla="*/ 1 w 543"/>
                <a:gd name="T51" fmla="*/ 0 h 993"/>
                <a:gd name="T52" fmla="*/ 1 w 543"/>
                <a:gd name="T53" fmla="*/ 0 h 993"/>
                <a:gd name="T54" fmla="*/ 1 w 543"/>
                <a:gd name="T55" fmla="*/ 0 h 993"/>
                <a:gd name="T56" fmla="*/ 1 w 543"/>
                <a:gd name="T57" fmla="*/ 0 h 993"/>
                <a:gd name="T58" fmla="*/ 1 w 543"/>
                <a:gd name="T59" fmla="*/ 0 h 993"/>
                <a:gd name="T60" fmla="*/ 1 w 543"/>
                <a:gd name="T61" fmla="*/ 0 h 993"/>
                <a:gd name="T62" fmla="*/ 1 w 543"/>
                <a:gd name="T63" fmla="*/ 0 h 993"/>
                <a:gd name="T64" fmla="*/ 1 w 543"/>
                <a:gd name="T65" fmla="*/ 0 h 993"/>
                <a:gd name="T66" fmla="*/ 1 w 543"/>
                <a:gd name="T67" fmla="*/ 0 h 993"/>
                <a:gd name="T68" fmla="*/ 1 w 543"/>
                <a:gd name="T69" fmla="*/ 0 h 993"/>
                <a:gd name="T70" fmla="*/ 1 w 543"/>
                <a:gd name="T71" fmla="*/ 0 h 993"/>
                <a:gd name="T72" fmla="*/ 1 w 543"/>
                <a:gd name="T73" fmla="*/ 0 h 993"/>
                <a:gd name="T74" fmla="*/ 1 w 543"/>
                <a:gd name="T75" fmla="*/ 0 h 993"/>
                <a:gd name="T76" fmla="*/ 1 w 543"/>
                <a:gd name="T77" fmla="*/ 0 h 993"/>
                <a:gd name="T78" fmla="*/ 1 w 543"/>
                <a:gd name="T79" fmla="*/ 0 h 993"/>
                <a:gd name="T80" fmla="*/ 1 w 543"/>
                <a:gd name="T81" fmla="*/ 0 h 993"/>
                <a:gd name="T82" fmla="*/ 1 w 543"/>
                <a:gd name="T83" fmla="*/ 0 h 993"/>
                <a:gd name="T84" fmla="*/ 1 w 543"/>
                <a:gd name="T85" fmla="*/ 0 h 993"/>
                <a:gd name="T86" fmla="*/ 1 w 543"/>
                <a:gd name="T87" fmla="*/ 0 h 993"/>
                <a:gd name="T88" fmla="*/ 1 w 543"/>
                <a:gd name="T89" fmla="*/ 0 h 993"/>
                <a:gd name="T90" fmla="*/ 1 w 543"/>
                <a:gd name="T91" fmla="*/ 0 h 993"/>
                <a:gd name="T92" fmla="*/ 1 w 543"/>
                <a:gd name="T93" fmla="*/ 0 h 993"/>
                <a:gd name="T94" fmla="*/ 1 w 543"/>
                <a:gd name="T95" fmla="*/ 0 h 993"/>
                <a:gd name="T96" fmla="*/ 1 w 543"/>
                <a:gd name="T97" fmla="*/ 0 h 993"/>
                <a:gd name="T98" fmla="*/ 1 w 543"/>
                <a:gd name="T99" fmla="*/ 0 h 993"/>
                <a:gd name="T100" fmla="*/ 1 w 543"/>
                <a:gd name="T101" fmla="*/ 0 h 993"/>
                <a:gd name="T102" fmla="*/ 1 w 543"/>
                <a:gd name="T103" fmla="*/ 0 h 993"/>
                <a:gd name="T104" fmla="*/ 1 w 543"/>
                <a:gd name="T105" fmla="*/ 0 h 99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43"/>
                <a:gd name="T160" fmla="*/ 0 h 993"/>
                <a:gd name="T161" fmla="*/ 543 w 543"/>
                <a:gd name="T162" fmla="*/ 993 h 993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43" h="993">
                  <a:moveTo>
                    <a:pt x="162" y="0"/>
                  </a:moveTo>
                  <a:lnTo>
                    <a:pt x="136" y="45"/>
                  </a:lnTo>
                  <a:lnTo>
                    <a:pt x="129" y="68"/>
                  </a:lnTo>
                  <a:lnTo>
                    <a:pt x="105" y="90"/>
                  </a:lnTo>
                  <a:lnTo>
                    <a:pt x="94" y="113"/>
                  </a:lnTo>
                  <a:lnTo>
                    <a:pt x="101" y="140"/>
                  </a:lnTo>
                  <a:lnTo>
                    <a:pt x="92" y="158"/>
                  </a:lnTo>
                  <a:lnTo>
                    <a:pt x="80" y="193"/>
                  </a:lnTo>
                  <a:lnTo>
                    <a:pt x="72" y="220"/>
                  </a:lnTo>
                  <a:lnTo>
                    <a:pt x="57" y="244"/>
                  </a:lnTo>
                  <a:lnTo>
                    <a:pt x="23" y="277"/>
                  </a:lnTo>
                  <a:lnTo>
                    <a:pt x="6" y="304"/>
                  </a:lnTo>
                  <a:lnTo>
                    <a:pt x="0" y="335"/>
                  </a:lnTo>
                  <a:lnTo>
                    <a:pt x="2" y="353"/>
                  </a:lnTo>
                  <a:lnTo>
                    <a:pt x="25" y="370"/>
                  </a:lnTo>
                  <a:lnTo>
                    <a:pt x="43" y="396"/>
                  </a:lnTo>
                  <a:lnTo>
                    <a:pt x="62" y="419"/>
                  </a:lnTo>
                  <a:lnTo>
                    <a:pt x="72" y="444"/>
                  </a:lnTo>
                  <a:lnTo>
                    <a:pt x="68" y="476"/>
                  </a:lnTo>
                  <a:lnTo>
                    <a:pt x="49" y="505"/>
                  </a:lnTo>
                  <a:lnTo>
                    <a:pt x="35" y="520"/>
                  </a:lnTo>
                  <a:lnTo>
                    <a:pt x="10" y="536"/>
                  </a:lnTo>
                  <a:lnTo>
                    <a:pt x="10" y="544"/>
                  </a:lnTo>
                  <a:lnTo>
                    <a:pt x="16" y="563"/>
                  </a:lnTo>
                  <a:lnTo>
                    <a:pt x="29" y="573"/>
                  </a:lnTo>
                  <a:lnTo>
                    <a:pt x="33" y="596"/>
                  </a:lnTo>
                  <a:lnTo>
                    <a:pt x="37" y="622"/>
                  </a:lnTo>
                  <a:lnTo>
                    <a:pt x="57" y="641"/>
                  </a:lnTo>
                  <a:lnTo>
                    <a:pt x="70" y="657"/>
                  </a:lnTo>
                  <a:lnTo>
                    <a:pt x="78" y="682"/>
                  </a:lnTo>
                  <a:lnTo>
                    <a:pt x="94" y="678"/>
                  </a:lnTo>
                  <a:lnTo>
                    <a:pt x="111" y="692"/>
                  </a:lnTo>
                  <a:lnTo>
                    <a:pt x="123" y="698"/>
                  </a:lnTo>
                  <a:lnTo>
                    <a:pt x="156" y="723"/>
                  </a:lnTo>
                  <a:lnTo>
                    <a:pt x="177" y="713"/>
                  </a:lnTo>
                  <a:lnTo>
                    <a:pt x="191" y="729"/>
                  </a:lnTo>
                  <a:lnTo>
                    <a:pt x="201" y="741"/>
                  </a:lnTo>
                  <a:lnTo>
                    <a:pt x="207" y="750"/>
                  </a:lnTo>
                  <a:lnTo>
                    <a:pt x="222" y="776"/>
                  </a:lnTo>
                  <a:lnTo>
                    <a:pt x="228" y="815"/>
                  </a:lnTo>
                  <a:lnTo>
                    <a:pt x="261" y="813"/>
                  </a:lnTo>
                  <a:lnTo>
                    <a:pt x="281" y="842"/>
                  </a:lnTo>
                  <a:lnTo>
                    <a:pt x="279" y="863"/>
                  </a:lnTo>
                  <a:lnTo>
                    <a:pt x="285" y="877"/>
                  </a:lnTo>
                  <a:lnTo>
                    <a:pt x="289" y="908"/>
                  </a:lnTo>
                  <a:lnTo>
                    <a:pt x="302" y="920"/>
                  </a:lnTo>
                  <a:lnTo>
                    <a:pt x="302" y="924"/>
                  </a:lnTo>
                  <a:lnTo>
                    <a:pt x="296" y="932"/>
                  </a:lnTo>
                  <a:lnTo>
                    <a:pt x="294" y="947"/>
                  </a:lnTo>
                  <a:lnTo>
                    <a:pt x="285" y="953"/>
                  </a:lnTo>
                  <a:lnTo>
                    <a:pt x="292" y="978"/>
                  </a:lnTo>
                  <a:lnTo>
                    <a:pt x="310" y="986"/>
                  </a:lnTo>
                  <a:lnTo>
                    <a:pt x="326" y="992"/>
                  </a:lnTo>
                  <a:lnTo>
                    <a:pt x="345" y="986"/>
                  </a:lnTo>
                  <a:lnTo>
                    <a:pt x="384" y="982"/>
                  </a:lnTo>
                  <a:lnTo>
                    <a:pt x="413" y="984"/>
                  </a:lnTo>
                  <a:lnTo>
                    <a:pt x="429" y="976"/>
                  </a:lnTo>
                  <a:lnTo>
                    <a:pt x="454" y="969"/>
                  </a:lnTo>
                  <a:lnTo>
                    <a:pt x="464" y="947"/>
                  </a:lnTo>
                  <a:lnTo>
                    <a:pt x="474" y="932"/>
                  </a:lnTo>
                  <a:lnTo>
                    <a:pt x="489" y="914"/>
                  </a:lnTo>
                  <a:lnTo>
                    <a:pt x="499" y="908"/>
                  </a:lnTo>
                  <a:lnTo>
                    <a:pt x="536" y="910"/>
                  </a:lnTo>
                  <a:lnTo>
                    <a:pt x="542" y="893"/>
                  </a:lnTo>
                  <a:lnTo>
                    <a:pt x="536" y="877"/>
                  </a:lnTo>
                  <a:lnTo>
                    <a:pt x="528" y="852"/>
                  </a:lnTo>
                  <a:lnTo>
                    <a:pt x="511" y="842"/>
                  </a:lnTo>
                  <a:lnTo>
                    <a:pt x="499" y="836"/>
                  </a:lnTo>
                  <a:lnTo>
                    <a:pt x="489" y="826"/>
                  </a:lnTo>
                  <a:lnTo>
                    <a:pt x="472" y="811"/>
                  </a:lnTo>
                  <a:lnTo>
                    <a:pt x="466" y="801"/>
                  </a:lnTo>
                  <a:lnTo>
                    <a:pt x="458" y="791"/>
                  </a:lnTo>
                  <a:lnTo>
                    <a:pt x="446" y="787"/>
                  </a:lnTo>
                  <a:lnTo>
                    <a:pt x="458" y="770"/>
                  </a:lnTo>
                  <a:lnTo>
                    <a:pt x="472" y="754"/>
                  </a:lnTo>
                  <a:lnTo>
                    <a:pt x="474" y="748"/>
                  </a:lnTo>
                  <a:lnTo>
                    <a:pt x="480" y="729"/>
                  </a:lnTo>
                  <a:lnTo>
                    <a:pt x="472" y="709"/>
                  </a:lnTo>
                  <a:lnTo>
                    <a:pt x="456" y="686"/>
                  </a:lnTo>
                  <a:lnTo>
                    <a:pt x="472" y="670"/>
                  </a:lnTo>
                  <a:lnTo>
                    <a:pt x="470" y="655"/>
                  </a:lnTo>
                  <a:lnTo>
                    <a:pt x="462" y="639"/>
                  </a:lnTo>
                  <a:lnTo>
                    <a:pt x="462" y="614"/>
                  </a:lnTo>
                  <a:lnTo>
                    <a:pt x="474" y="598"/>
                  </a:lnTo>
                  <a:lnTo>
                    <a:pt x="499" y="581"/>
                  </a:lnTo>
                  <a:lnTo>
                    <a:pt x="505" y="569"/>
                  </a:lnTo>
                  <a:lnTo>
                    <a:pt x="507" y="557"/>
                  </a:lnTo>
                  <a:lnTo>
                    <a:pt x="505" y="538"/>
                  </a:lnTo>
                  <a:lnTo>
                    <a:pt x="501" y="528"/>
                  </a:lnTo>
                  <a:lnTo>
                    <a:pt x="491" y="511"/>
                  </a:lnTo>
                  <a:lnTo>
                    <a:pt x="499" y="497"/>
                  </a:lnTo>
                  <a:lnTo>
                    <a:pt x="526" y="497"/>
                  </a:lnTo>
                  <a:lnTo>
                    <a:pt x="517" y="487"/>
                  </a:lnTo>
                  <a:lnTo>
                    <a:pt x="509" y="472"/>
                  </a:lnTo>
                  <a:lnTo>
                    <a:pt x="499" y="464"/>
                  </a:lnTo>
                  <a:lnTo>
                    <a:pt x="491" y="456"/>
                  </a:lnTo>
                  <a:lnTo>
                    <a:pt x="478" y="446"/>
                  </a:lnTo>
                  <a:lnTo>
                    <a:pt x="468" y="433"/>
                  </a:lnTo>
                  <a:lnTo>
                    <a:pt x="466" y="409"/>
                  </a:lnTo>
                  <a:lnTo>
                    <a:pt x="439" y="403"/>
                  </a:lnTo>
                  <a:lnTo>
                    <a:pt x="429" y="400"/>
                  </a:lnTo>
                  <a:lnTo>
                    <a:pt x="407" y="403"/>
                  </a:lnTo>
                  <a:lnTo>
                    <a:pt x="394" y="382"/>
                  </a:lnTo>
                  <a:lnTo>
                    <a:pt x="390" y="368"/>
                  </a:lnTo>
                  <a:lnTo>
                    <a:pt x="404" y="359"/>
                  </a:lnTo>
                  <a:lnTo>
                    <a:pt x="413" y="353"/>
                  </a:lnTo>
                  <a:lnTo>
                    <a:pt x="404" y="349"/>
                  </a:lnTo>
                  <a:lnTo>
                    <a:pt x="396" y="333"/>
                  </a:lnTo>
                  <a:lnTo>
                    <a:pt x="411" y="322"/>
                  </a:lnTo>
                  <a:lnTo>
                    <a:pt x="427" y="318"/>
                  </a:lnTo>
                  <a:lnTo>
                    <a:pt x="419" y="300"/>
                  </a:lnTo>
                  <a:lnTo>
                    <a:pt x="423" y="294"/>
                  </a:lnTo>
                  <a:lnTo>
                    <a:pt x="439" y="285"/>
                  </a:lnTo>
                  <a:lnTo>
                    <a:pt x="448" y="267"/>
                  </a:lnTo>
                  <a:lnTo>
                    <a:pt x="431" y="269"/>
                  </a:lnTo>
                  <a:lnTo>
                    <a:pt x="411" y="271"/>
                  </a:lnTo>
                  <a:lnTo>
                    <a:pt x="398" y="263"/>
                  </a:lnTo>
                  <a:lnTo>
                    <a:pt x="382" y="253"/>
                  </a:lnTo>
                  <a:lnTo>
                    <a:pt x="370" y="251"/>
                  </a:lnTo>
                  <a:lnTo>
                    <a:pt x="359" y="244"/>
                  </a:lnTo>
                  <a:lnTo>
                    <a:pt x="367" y="234"/>
                  </a:lnTo>
                  <a:lnTo>
                    <a:pt x="384" y="234"/>
                  </a:lnTo>
                  <a:lnTo>
                    <a:pt x="404" y="232"/>
                  </a:lnTo>
                  <a:lnTo>
                    <a:pt x="407" y="214"/>
                  </a:lnTo>
                  <a:lnTo>
                    <a:pt x="413" y="199"/>
                  </a:lnTo>
                  <a:lnTo>
                    <a:pt x="429" y="205"/>
                  </a:lnTo>
                  <a:lnTo>
                    <a:pt x="446" y="214"/>
                  </a:lnTo>
                  <a:lnTo>
                    <a:pt x="458" y="220"/>
                  </a:lnTo>
                  <a:lnTo>
                    <a:pt x="474" y="214"/>
                  </a:lnTo>
                  <a:lnTo>
                    <a:pt x="485" y="214"/>
                  </a:lnTo>
                  <a:lnTo>
                    <a:pt x="526" y="220"/>
                  </a:lnTo>
                  <a:lnTo>
                    <a:pt x="515" y="201"/>
                  </a:lnTo>
                  <a:lnTo>
                    <a:pt x="524" y="193"/>
                  </a:lnTo>
                  <a:lnTo>
                    <a:pt x="524" y="177"/>
                  </a:lnTo>
                  <a:lnTo>
                    <a:pt x="526" y="160"/>
                  </a:lnTo>
                  <a:lnTo>
                    <a:pt x="519" y="152"/>
                  </a:lnTo>
                  <a:lnTo>
                    <a:pt x="507" y="133"/>
                  </a:lnTo>
                  <a:lnTo>
                    <a:pt x="472" y="133"/>
                  </a:lnTo>
                  <a:lnTo>
                    <a:pt x="468" y="131"/>
                  </a:lnTo>
                  <a:lnTo>
                    <a:pt x="450" y="113"/>
                  </a:lnTo>
                  <a:lnTo>
                    <a:pt x="421" y="101"/>
                  </a:lnTo>
                  <a:lnTo>
                    <a:pt x="402" y="76"/>
                  </a:lnTo>
                  <a:lnTo>
                    <a:pt x="386" y="78"/>
                  </a:lnTo>
                  <a:lnTo>
                    <a:pt x="374" y="72"/>
                  </a:lnTo>
                  <a:lnTo>
                    <a:pt x="355" y="66"/>
                  </a:lnTo>
                  <a:lnTo>
                    <a:pt x="341" y="62"/>
                  </a:lnTo>
                  <a:lnTo>
                    <a:pt x="326" y="53"/>
                  </a:lnTo>
                  <a:lnTo>
                    <a:pt x="296" y="45"/>
                  </a:lnTo>
                  <a:lnTo>
                    <a:pt x="285" y="64"/>
                  </a:lnTo>
                  <a:lnTo>
                    <a:pt x="281" y="60"/>
                  </a:lnTo>
                  <a:lnTo>
                    <a:pt x="263" y="51"/>
                  </a:lnTo>
                  <a:lnTo>
                    <a:pt x="248" y="49"/>
                  </a:lnTo>
                  <a:lnTo>
                    <a:pt x="232" y="45"/>
                  </a:lnTo>
                  <a:lnTo>
                    <a:pt x="209" y="25"/>
                  </a:lnTo>
                  <a:lnTo>
                    <a:pt x="201" y="25"/>
                  </a:lnTo>
                  <a:lnTo>
                    <a:pt x="183" y="16"/>
                  </a:lnTo>
                  <a:lnTo>
                    <a:pt x="172" y="14"/>
                  </a:lnTo>
                  <a:lnTo>
                    <a:pt x="166" y="8"/>
                  </a:lnTo>
                  <a:lnTo>
                    <a:pt x="152" y="25"/>
                  </a:lnTo>
                  <a:lnTo>
                    <a:pt x="162" y="0"/>
                  </a:lnTo>
                </a:path>
              </a:pathLst>
            </a:custGeom>
            <a:solidFill>
              <a:srgbClr val="6699FF"/>
            </a:solidFill>
            <a:ln w="12600">
              <a:solidFill>
                <a:srgbClr val="6699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en-US">
                <a:solidFill>
                  <a:prstClr val="white"/>
                </a:solidFill>
                <a:latin typeface="Book Antiqua" pitchFamily="18" charset="0"/>
                <a:cs typeface="Arial" charset="0"/>
              </a:endParaRPr>
            </a:p>
          </p:txBody>
        </p:sp>
        <p:sp>
          <p:nvSpPr>
            <p:cNvPr id="101433" name="AutoShape 57"/>
            <p:cNvSpPr>
              <a:spLocks noChangeArrowheads="1"/>
            </p:cNvSpPr>
            <p:nvPr/>
          </p:nvSpPr>
          <p:spPr bwMode="auto">
            <a:xfrm>
              <a:off x="2451" y="2998"/>
              <a:ext cx="182" cy="419"/>
            </a:xfrm>
            <a:custGeom>
              <a:avLst/>
              <a:gdLst>
                <a:gd name="T0" fmla="*/ 1 w 270"/>
                <a:gd name="T1" fmla="*/ 0 h 857"/>
                <a:gd name="T2" fmla="*/ 1 w 270"/>
                <a:gd name="T3" fmla="*/ 0 h 857"/>
                <a:gd name="T4" fmla="*/ 1 w 270"/>
                <a:gd name="T5" fmla="*/ 0 h 857"/>
                <a:gd name="T6" fmla="*/ 1 w 270"/>
                <a:gd name="T7" fmla="*/ 0 h 857"/>
                <a:gd name="T8" fmla="*/ 1 w 270"/>
                <a:gd name="T9" fmla="*/ 0 h 857"/>
                <a:gd name="T10" fmla="*/ 1 w 270"/>
                <a:gd name="T11" fmla="*/ 0 h 857"/>
                <a:gd name="T12" fmla="*/ 1 w 270"/>
                <a:gd name="T13" fmla="*/ 0 h 857"/>
                <a:gd name="T14" fmla="*/ 0 w 270"/>
                <a:gd name="T15" fmla="*/ 0 h 857"/>
                <a:gd name="T16" fmla="*/ 1 w 270"/>
                <a:gd name="T17" fmla="*/ 0 h 857"/>
                <a:gd name="T18" fmla="*/ 1 w 270"/>
                <a:gd name="T19" fmla="*/ 0 h 857"/>
                <a:gd name="T20" fmla="*/ 1 w 270"/>
                <a:gd name="T21" fmla="*/ 0 h 857"/>
                <a:gd name="T22" fmla="*/ 1 w 270"/>
                <a:gd name="T23" fmla="*/ 0 h 857"/>
                <a:gd name="T24" fmla="*/ 1 w 270"/>
                <a:gd name="T25" fmla="*/ 0 h 857"/>
                <a:gd name="T26" fmla="*/ 1 w 270"/>
                <a:gd name="T27" fmla="*/ 0 h 857"/>
                <a:gd name="T28" fmla="*/ 1 w 270"/>
                <a:gd name="T29" fmla="*/ 0 h 857"/>
                <a:gd name="T30" fmla="*/ 1 w 270"/>
                <a:gd name="T31" fmla="*/ 0 h 857"/>
                <a:gd name="T32" fmla="*/ 1 w 270"/>
                <a:gd name="T33" fmla="*/ 0 h 857"/>
                <a:gd name="T34" fmla="*/ 1 w 270"/>
                <a:gd name="T35" fmla="*/ 0 h 857"/>
                <a:gd name="T36" fmla="*/ 1 w 270"/>
                <a:gd name="T37" fmla="*/ 0 h 857"/>
                <a:gd name="T38" fmla="*/ 1 w 270"/>
                <a:gd name="T39" fmla="*/ 0 h 857"/>
                <a:gd name="T40" fmla="*/ 1 w 270"/>
                <a:gd name="T41" fmla="*/ 0 h 857"/>
                <a:gd name="T42" fmla="*/ 1 w 270"/>
                <a:gd name="T43" fmla="*/ 0 h 857"/>
                <a:gd name="T44" fmla="*/ 1 w 270"/>
                <a:gd name="T45" fmla="*/ 0 h 857"/>
                <a:gd name="T46" fmla="*/ 1 w 270"/>
                <a:gd name="T47" fmla="*/ 0 h 857"/>
                <a:gd name="T48" fmla="*/ 1 w 270"/>
                <a:gd name="T49" fmla="*/ 0 h 857"/>
                <a:gd name="T50" fmla="*/ 1 w 270"/>
                <a:gd name="T51" fmla="*/ 0 h 857"/>
                <a:gd name="T52" fmla="*/ 1 w 270"/>
                <a:gd name="T53" fmla="*/ 0 h 857"/>
                <a:gd name="T54" fmla="*/ 1 w 270"/>
                <a:gd name="T55" fmla="*/ 0 h 857"/>
                <a:gd name="T56" fmla="*/ 1 w 270"/>
                <a:gd name="T57" fmla="*/ 0 h 857"/>
                <a:gd name="T58" fmla="*/ 1 w 270"/>
                <a:gd name="T59" fmla="*/ 0 h 857"/>
                <a:gd name="T60" fmla="*/ 1 w 270"/>
                <a:gd name="T61" fmla="*/ 0 h 857"/>
                <a:gd name="T62" fmla="*/ 1 w 270"/>
                <a:gd name="T63" fmla="*/ 0 h 857"/>
                <a:gd name="T64" fmla="*/ 1 w 270"/>
                <a:gd name="T65" fmla="*/ 0 h 857"/>
                <a:gd name="T66" fmla="*/ 1 w 270"/>
                <a:gd name="T67" fmla="*/ 0 h 857"/>
                <a:gd name="T68" fmla="*/ 1 w 270"/>
                <a:gd name="T69" fmla="*/ 0 h 857"/>
                <a:gd name="T70" fmla="*/ 1 w 270"/>
                <a:gd name="T71" fmla="*/ 0 h 857"/>
                <a:gd name="T72" fmla="*/ 1 w 270"/>
                <a:gd name="T73" fmla="*/ 0 h 857"/>
                <a:gd name="T74" fmla="*/ 1 w 270"/>
                <a:gd name="T75" fmla="*/ 0 h 857"/>
                <a:gd name="T76" fmla="*/ 1 w 270"/>
                <a:gd name="T77" fmla="*/ 0 h 857"/>
                <a:gd name="T78" fmla="*/ 1 w 270"/>
                <a:gd name="T79" fmla="*/ 0 h 857"/>
                <a:gd name="T80" fmla="*/ 1 w 270"/>
                <a:gd name="T81" fmla="*/ 0 h 857"/>
                <a:gd name="T82" fmla="*/ 1 w 270"/>
                <a:gd name="T83" fmla="*/ 0 h 857"/>
                <a:gd name="T84" fmla="*/ 1 w 270"/>
                <a:gd name="T85" fmla="*/ 0 h 857"/>
                <a:gd name="T86" fmla="*/ 1 w 270"/>
                <a:gd name="T87" fmla="*/ 0 h 857"/>
                <a:gd name="T88" fmla="*/ 1 w 270"/>
                <a:gd name="T89" fmla="*/ 0 h 857"/>
                <a:gd name="T90" fmla="*/ 1 w 270"/>
                <a:gd name="T91" fmla="*/ 0 h 857"/>
                <a:gd name="T92" fmla="*/ 1 w 270"/>
                <a:gd name="T93" fmla="*/ 0 h 857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70"/>
                <a:gd name="T142" fmla="*/ 0 h 857"/>
                <a:gd name="T143" fmla="*/ 270 w 270"/>
                <a:gd name="T144" fmla="*/ 857 h 857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70" h="857">
                  <a:moveTo>
                    <a:pt x="47" y="702"/>
                  </a:moveTo>
                  <a:lnTo>
                    <a:pt x="45" y="684"/>
                  </a:lnTo>
                  <a:lnTo>
                    <a:pt x="39" y="669"/>
                  </a:lnTo>
                  <a:lnTo>
                    <a:pt x="16" y="661"/>
                  </a:lnTo>
                  <a:lnTo>
                    <a:pt x="16" y="653"/>
                  </a:lnTo>
                  <a:lnTo>
                    <a:pt x="25" y="653"/>
                  </a:lnTo>
                  <a:lnTo>
                    <a:pt x="39" y="636"/>
                  </a:lnTo>
                  <a:lnTo>
                    <a:pt x="57" y="601"/>
                  </a:lnTo>
                  <a:lnTo>
                    <a:pt x="47" y="585"/>
                  </a:lnTo>
                  <a:lnTo>
                    <a:pt x="39" y="585"/>
                  </a:lnTo>
                  <a:lnTo>
                    <a:pt x="16" y="577"/>
                  </a:lnTo>
                  <a:lnTo>
                    <a:pt x="31" y="571"/>
                  </a:lnTo>
                  <a:lnTo>
                    <a:pt x="47" y="550"/>
                  </a:lnTo>
                  <a:lnTo>
                    <a:pt x="47" y="542"/>
                  </a:lnTo>
                  <a:lnTo>
                    <a:pt x="8" y="519"/>
                  </a:lnTo>
                  <a:lnTo>
                    <a:pt x="0" y="499"/>
                  </a:lnTo>
                  <a:lnTo>
                    <a:pt x="25" y="482"/>
                  </a:lnTo>
                  <a:lnTo>
                    <a:pt x="31" y="474"/>
                  </a:lnTo>
                  <a:lnTo>
                    <a:pt x="35" y="456"/>
                  </a:lnTo>
                  <a:lnTo>
                    <a:pt x="39" y="439"/>
                  </a:lnTo>
                  <a:lnTo>
                    <a:pt x="21" y="419"/>
                  </a:lnTo>
                  <a:lnTo>
                    <a:pt x="47" y="380"/>
                  </a:lnTo>
                  <a:lnTo>
                    <a:pt x="74" y="374"/>
                  </a:lnTo>
                  <a:lnTo>
                    <a:pt x="74" y="357"/>
                  </a:lnTo>
                  <a:lnTo>
                    <a:pt x="66" y="349"/>
                  </a:lnTo>
                  <a:lnTo>
                    <a:pt x="82" y="333"/>
                  </a:lnTo>
                  <a:lnTo>
                    <a:pt x="99" y="306"/>
                  </a:lnTo>
                  <a:lnTo>
                    <a:pt x="82" y="298"/>
                  </a:lnTo>
                  <a:lnTo>
                    <a:pt x="99" y="281"/>
                  </a:lnTo>
                  <a:lnTo>
                    <a:pt x="82" y="263"/>
                  </a:lnTo>
                  <a:lnTo>
                    <a:pt x="74" y="238"/>
                  </a:lnTo>
                  <a:lnTo>
                    <a:pt x="74" y="230"/>
                  </a:lnTo>
                  <a:lnTo>
                    <a:pt x="74" y="222"/>
                  </a:lnTo>
                  <a:lnTo>
                    <a:pt x="99" y="211"/>
                  </a:lnTo>
                  <a:lnTo>
                    <a:pt x="99" y="195"/>
                  </a:lnTo>
                  <a:lnTo>
                    <a:pt x="90" y="179"/>
                  </a:lnTo>
                  <a:lnTo>
                    <a:pt x="99" y="162"/>
                  </a:lnTo>
                  <a:lnTo>
                    <a:pt x="74" y="144"/>
                  </a:lnTo>
                  <a:lnTo>
                    <a:pt x="82" y="144"/>
                  </a:lnTo>
                  <a:lnTo>
                    <a:pt x="90" y="111"/>
                  </a:lnTo>
                  <a:lnTo>
                    <a:pt x="109" y="84"/>
                  </a:lnTo>
                  <a:lnTo>
                    <a:pt x="113" y="72"/>
                  </a:lnTo>
                  <a:lnTo>
                    <a:pt x="123" y="60"/>
                  </a:lnTo>
                  <a:lnTo>
                    <a:pt x="123" y="51"/>
                  </a:lnTo>
                  <a:lnTo>
                    <a:pt x="144" y="29"/>
                  </a:lnTo>
                  <a:lnTo>
                    <a:pt x="156" y="16"/>
                  </a:lnTo>
                  <a:lnTo>
                    <a:pt x="166" y="0"/>
                  </a:lnTo>
                  <a:lnTo>
                    <a:pt x="162" y="16"/>
                  </a:lnTo>
                  <a:lnTo>
                    <a:pt x="170" y="37"/>
                  </a:lnTo>
                  <a:lnTo>
                    <a:pt x="175" y="47"/>
                  </a:lnTo>
                  <a:lnTo>
                    <a:pt x="183" y="62"/>
                  </a:lnTo>
                  <a:lnTo>
                    <a:pt x="189" y="84"/>
                  </a:lnTo>
                  <a:lnTo>
                    <a:pt x="197" y="103"/>
                  </a:lnTo>
                  <a:lnTo>
                    <a:pt x="214" y="127"/>
                  </a:lnTo>
                  <a:lnTo>
                    <a:pt x="224" y="152"/>
                  </a:lnTo>
                  <a:lnTo>
                    <a:pt x="224" y="187"/>
                  </a:lnTo>
                  <a:lnTo>
                    <a:pt x="238" y="211"/>
                  </a:lnTo>
                  <a:lnTo>
                    <a:pt x="232" y="238"/>
                  </a:lnTo>
                  <a:lnTo>
                    <a:pt x="240" y="263"/>
                  </a:lnTo>
                  <a:lnTo>
                    <a:pt x="240" y="289"/>
                  </a:lnTo>
                  <a:lnTo>
                    <a:pt x="232" y="306"/>
                  </a:lnTo>
                  <a:lnTo>
                    <a:pt x="238" y="324"/>
                  </a:lnTo>
                  <a:lnTo>
                    <a:pt x="240" y="341"/>
                  </a:lnTo>
                  <a:lnTo>
                    <a:pt x="240" y="359"/>
                  </a:lnTo>
                  <a:lnTo>
                    <a:pt x="232" y="384"/>
                  </a:lnTo>
                  <a:lnTo>
                    <a:pt x="236" y="400"/>
                  </a:lnTo>
                  <a:lnTo>
                    <a:pt x="238" y="425"/>
                  </a:lnTo>
                  <a:lnTo>
                    <a:pt x="240" y="445"/>
                  </a:lnTo>
                  <a:lnTo>
                    <a:pt x="244" y="464"/>
                  </a:lnTo>
                  <a:lnTo>
                    <a:pt x="248" y="482"/>
                  </a:lnTo>
                  <a:lnTo>
                    <a:pt x="240" y="491"/>
                  </a:lnTo>
                  <a:lnTo>
                    <a:pt x="183" y="528"/>
                  </a:lnTo>
                  <a:lnTo>
                    <a:pt x="224" y="550"/>
                  </a:lnTo>
                  <a:lnTo>
                    <a:pt x="240" y="593"/>
                  </a:lnTo>
                  <a:lnTo>
                    <a:pt x="230" y="624"/>
                  </a:lnTo>
                  <a:lnTo>
                    <a:pt x="232" y="688"/>
                  </a:lnTo>
                  <a:lnTo>
                    <a:pt x="232" y="696"/>
                  </a:lnTo>
                  <a:lnTo>
                    <a:pt x="242" y="712"/>
                  </a:lnTo>
                  <a:lnTo>
                    <a:pt x="244" y="729"/>
                  </a:lnTo>
                  <a:lnTo>
                    <a:pt x="261" y="751"/>
                  </a:lnTo>
                  <a:lnTo>
                    <a:pt x="263" y="772"/>
                  </a:lnTo>
                  <a:lnTo>
                    <a:pt x="269" y="825"/>
                  </a:lnTo>
                  <a:lnTo>
                    <a:pt x="248" y="848"/>
                  </a:lnTo>
                  <a:lnTo>
                    <a:pt x="226" y="856"/>
                  </a:lnTo>
                  <a:lnTo>
                    <a:pt x="212" y="840"/>
                  </a:lnTo>
                  <a:lnTo>
                    <a:pt x="193" y="788"/>
                  </a:lnTo>
                  <a:lnTo>
                    <a:pt x="185" y="780"/>
                  </a:lnTo>
                  <a:lnTo>
                    <a:pt x="156" y="770"/>
                  </a:lnTo>
                  <a:lnTo>
                    <a:pt x="144" y="770"/>
                  </a:lnTo>
                  <a:lnTo>
                    <a:pt x="119" y="762"/>
                  </a:lnTo>
                  <a:lnTo>
                    <a:pt x="92" y="762"/>
                  </a:lnTo>
                  <a:lnTo>
                    <a:pt x="39" y="755"/>
                  </a:lnTo>
                  <a:lnTo>
                    <a:pt x="8" y="729"/>
                  </a:lnTo>
                  <a:lnTo>
                    <a:pt x="47" y="737"/>
                  </a:lnTo>
                  <a:lnTo>
                    <a:pt x="47" y="702"/>
                  </a:lnTo>
                </a:path>
              </a:pathLst>
            </a:custGeom>
            <a:solidFill>
              <a:srgbClr val="6699FF"/>
            </a:solidFill>
            <a:ln w="12600">
              <a:solidFill>
                <a:srgbClr val="6699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en-US">
                <a:solidFill>
                  <a:prstClr val="white"/>
                </a:solidFill>
                <a:latin typeface="Book Antiqua" pitchFamily="18" charset="0"/>
                <a:cs typeface="Arial" charset="0"/>
              </a:endParaRPr>
            </a:p>
          </p:txBody>
        </p:sp>
        <p:sp>
          <p:nvSpPr>
            <p:cNvPr id="101434" name="AutoShape 58"/>
            <p:cNvSpPr>
              <a:spLocks noChangeArrowheads="1"/>
            </p:cNvSpPr>
            <p:nvPr/>
          </p:nvSpPr>
          <p:spPr bwMode="auto">
            <a:xfrm>
              <a:off x="2240" y="2757"/>
              <a:ext cx="374" cy="315"/>
            </a:xfrm>
            <a:custGeom>
              <a:avLst/>
              <a:gdLst>
                <a:gd name="T0" fmla="*/ 0 w 556"/>
                <a:gd name="T1" fmla="*/ 0 h 644"/>
                <a:gd name="T2" fmla="*/ 1 w 556"/>
                <a:gd name="T3" fmla="*/ 0 h 644"/>
                <a:gd name="T4" fmla="*/ 1 w 556"/>
                <a:gd name="T5" fmla="*/ 0 h 644"/>
                <a:gd name="T6" fmla="*/ 1 w 556"/>
                <a:gd name="T7" fmla="*/ 0 h 644"/>
                <a:gd name="T8" fmla="*/ 1 w 556"/>
                <a:gd name="T9" fmla="*/ 0 h 644"/>
                <a:gd name="T10" fmla="*/ 1 w 556"/>
                <a:gd name="T11" fmla="*/ 0 h 644"/>
                <a:gd name="T12" fmla="*/ 1 w 556"/>
                <a:gd name="T13" fmla="*/ 0 h 644"/>
                <a:gd name="T14" fmla="*/ 1 w 556"/>
                <a:gd name="T15" fmla="*/ 0 h 644"/>
                <a:gd name="T16" fmla="*/ 1 w 556"/>
                <a:gd name="T17" fmla="*/ 0 h 644"/>
                <a:gd name="T18" fmla="*/ 1 w 556"/>
                <a:gd name="T19" fmla="*/ 0 h 644"/>
                <a:gd name="T20" fmla="*/ 1 w 556"/>
                <a:gd name="T21" fmla="*/ 0 h 644"/>
                <a:gd name="T22" fmla="*/ 1 w 556"/>
                <a:gd name="T23" fmla="*/ 0 h 644"/>
                <a:gd name="T24" fmla="*/ 1 w 556"/>
                <a:gd name="T25" fmla="*/ 0 h 644"/>
                <a:gd name="T26" fmla="*/ 1 w 556"/>
                <a:gd name="T27" fmla="*/ 0 h 644"/>
                <a:gd name="T28" fmla="*/ 1 w 556"/>
                <a:gd name="T29" fmla="*/ 0 h 644"/>
                <a:gd name="T30" fmla="*/ 1 w 556"/>
                <a:gd name="T31" fmla="*/ 0 h 644"/>
                <a:gd name="T32" fmla="*/ 1 w 556"/>
                <a:gd name="T33" fmla="*/ 0 h 644"/>
                <a:gd name="T34" fmla="*/ 1 w 556"/>
                <a:gd name="T35" fmla="*/ 0 h 644"/>
                <a:gd name="T36" fmla="*/ 1 w 556"/>
                <a:gd name="T37" fmla="*/ 0 h 644"/>
                <a:gd name="T38" fmla="*/ 1 w 556"/>
                <a:gd name="T39" fmla="*/ 0 h 644"/>
                <a:gd name="T40" fmla="*/ 1 w 556"/>
                <a:gd name="T41" fmla="*/ 0 h 644"/>
                <a:gd name="T42" fmla="*/ 1 w 556"/>
                <a:gd name="T43" fmla="*/ 0 h 644"/>
                <a:gd name="T44" fmla="*/ 1 w 556"/>
                <a:gd name="T45" fmla="*/ 0 h 644"/>
                <a:gd name="T46" fmla="*/ 1 w 556"/>
                <a:gd name="T47" fmla="*/ 0 h 644"/>
                <a:gd name="T48" fmla="*/ 1 w 556"/>
                <a:gd name="T49" fmla="*/ 0 h 644"/>
                <a:gd name="T50" fmla="*/ 1 w 556"/>
                <a:gd name="T51" fmla="*/ 0 h 644"/>
                <a:gd name="T52" fmla="*/ 1 w 556"/>
                <a:gd name="T53" fmla="*/ 0 h 644"/>
                <a:gd name="T54" fmla="*/ 1 w 556"/>
                <a:gd name="T55" fmla="*/ 0 h 644"/>
                <a:gd name="T56" fmla="*/ 1 w 556"/>
                <a:gd name="T57" fmla="*/ 0 h 644"/>
                <a:gd name="T58" fmla="*/ 1 w 556"/>
                <a:gd name="T59" fmla="*/ 0 h 644"/>
                <a:gd name="T60" fmla="*/ 1 w 556"/>
                <a:gd name="T61" fmla="*/ 0 h 644"/>
                <a:gd name="T62" fmla="*/ 1 w 556"/>
                <a:gd name="T63" fmla="*/ 0 h 644"/>
                <a:gd name="T64" fmla="*/ 1 w 556"/>
                <a:gd name="T65" fmla="*/ 0 h 644"/>
                <a:gd name="T66" fmla="*/ 1 w 556"/>
                <a:gd name="T67" fmla="*/ 0 h 644"/>
                <a:gd name="T68" fmla="*/ 1 w 556"/>
                <a:gd name="T69" fmla="*/ 0 h 644"/>
                <a:gd name="T70" fmla="*/ 1 w 556"/>
                <a:gd name="T71" fmla="*/ 0 h 644"/>
                <a:gd name="T72" fmla="*/ 1 w 556"/>
                <a:gd name="T73" fmla="*/ 0 h 644"/>
                <a:gd name="T74" fmla="*/ 1 w 556"/>
                <a:gd name="T75" fmla="*/ 0 h 644"/>
                <a:gd name="T76" fmla="*/ 1 w 556"/>
                <a:gd name="T77" fmla="*/ 0 h 644"/>
                <a:gd name="T78" fmla="*/ 1 w 556"/>
                <a:gd name="T79" fmla="*/ 0 h 644"/>
                <a:gd name="T80" fmla="*/ 1 w 556"/>
                <a:gd name="T81" fmla="*/ 0 h 644"/>
                <a:gd name="T82" fmla="*/ 1 w 556"/>
                <a:gd name="T83" fmla="*/ 0 h 644"/>
                <a:gd name="T84" fmla="*/ 1 w 556"/>
                <a:gd name="T85" fmla="*/ 0 h 644"/>
                <a:gd name="T86" fmla="*/ 1 w 556"/>
                <a:gd name="T87" fmla="*/ 0 h 644"/>
                <a:gd name="T88" fmla="*/ 1 w 556"/>
                <a:gd name="T89" fmla="*/ 0 h 644"/>
                <a:gd name="T90" fmla="*/ 1 w 556"/>
                <a:gd name="T91" fmla="*/ 0 h 644"/>
                <a:gd name="T92" fmla="*/ 1 w 556"/>
                <a:gd name="T93" fmla="*/ 0 h 64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556"/>
                <a:gd name="T142" fmla="*/ 0 h 644"/>
                <a:gd name="T143" fmla="*/ 556 w 556"/>
                <a:gd name="T144" fmla="*/ 644 h 644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556" h="644">
                  <a:moveTo>
                    <a:pt x="16" y="479"/>
                  </a:moveTo>
                  <a:lnTo>
                    <a:pt x="27" y="425"/>
                  </a:lnTo>
                  <a:lnTo>
                    <a:pt x="0" y="392"/>
                  </a:lnTo>
                  <a:lnTo>
                    <a:pt x="10" y="370"/>
                  </a:lnTo>
                  <a:lnTo>
                    <a:pt x="21" y="370"/>
                  </a:lnTo>
                  <a:lnTo>
                    <a:pt x="33" y="370"/>
                  </a:lnTo>
                  <a:lnTo>
                    <a:pt x="49" y="376"/>
                  </a:lnTo>
                  <a:lnTo>
                    <a:pt x="72" y="370"/>
                  </a:lnTo>
                  <a:lnTo>
                    <a:pt x="80" y="370"/>
                  </a:lnTo>
                  <a:lnTo>
                    <a:pt x="86" y="357"/>
                  </a:lnTo>
                  <a:lnTo>
                    <a:pt x="80" y="341"/>
                  </a:lnTo>
                  <a:lnTo>
                    <a:pt x="86" y="341"/>
                  </a:lnTo>
                  <a:lnTo>
                    <a:pt x="111" y="347"/>
                  </a:lnTo>
                  <a:lnTo>
                    <a:pt x="115" y="347"/>
                  </a:lnTo>
                  <a:lnTo>
                    <a:pt x="107" y="337"/>
                  </a:lnTo>
                  <a:lnTo>
                    <a:pt x="107" y="320"/>
                  </a:lnTo>
                  <a:lnTo>
                    <a:pt x="132" y="314"/>
                  </a:lnTo>
                  <a:lnTo>
                    <a:pt x="148" y="314"/>
                  </a:lnTo>
                  <a:lnTo>
                    <a:pt x="148" y="320"/>
                  </a:lnTo>
                  <a:lnTo>
                    <a:pt x="154" y="320"/>
                  </a:lnTo>
                  <a:lnTo>
                    <a:pt x="158" y="320"/>
                  </a:lnTo>
                  <a:lnTo>
                    <a:pt x="181" y="320"/>
                  </a:lnTo>
                  <a:lnTo>
                    <a:pt x="185" y="314"/>
                  </a:lnTo>
                  <a:lnTo>
                    <a:pt x="175" y="302"/>
                  </a:lnTo>
                  <a:lnTo>
                    <a:pt x="197" y="292"/>
                  </a:lnTo>
                  <a:lnTo>
                    <a:pt x="191" y="275"/>
                  </a:lnTo>
                  <a:lnTo>
                    <a:pt x="191" y="269"/>
                  </a:lnTo>
                  <a:lnTo>
                    <a:pt x="171" y="253"/>
                  </a:lnTo>
                  <a:lnTo>
                    <a:pt x="171" y="236"/>
                  </a:lnTo>
                  <a:lnTo>
                    <a:pt x="164" y="226"/>
                  </a:lnTo>
                  <a:lnTo>
                    <a:pt x="154" y="214"/>
                  </a:lnTo>
                  <a:lnTo>
                    <a:pt x="154" y="207"/>
                  </a:lnTo>
                  <a:lnTo>
                    <a:pt x="158" y="187"/>
                  </a:lnTo>
                  <a:lnTo>
                    <a:pt x="154" y="166"/>
                  </a:lnTo>
                  <a:lnTo>
                    <a:pt x="158" y="150"/>
                  </a:lnTo>
                  <a:lnTo>
                    <a:pt x="164" y="150"/>
                  </a:lnTo>
                  <a:lnTo>
                    <a:pt x="171" y="144"/>
                  </a:lnTo>
                  <a:lnTo>
                    <a:pt x="171" y="134"/>
                  </a:lnTo>
                  <a:lnTo>
                    <a:pt x="171" y="127"/>
                  </a:lnTo>
                  <a:lnTo>
                    <a:pt x="175" y="127"/>
                  </a:lnTo>
                  <a:lnTo>
                    <a:pt x="175" y="121"/>
                  </a:lnTo>
                  <a:lnTo>
                    <a:pt x="181" y="117"/>
                  </a:lnTo>
                  <a:lnTo>
                    <a:pt x="185" y="117"/>
                  </a:lnTo>
                  <a:lnTo>
                    <a:pt x="214" y="127"/>
                  </a:lnTo>
                  <a:lnTo>
                    <a:pt x="218" y="127"/>
                  </a:lnTo>
                  <a:lnTo>
                    <a:pt x="234" y="127"/>
                  </a:lnTo>
                  <a:lnTo>
                    <a:pt x="251" y="127"/>
                  </a:lnTo>
                  <a:lnTo>
                    <a:pt x="278" y="121"/>
                  </a:lnTo>
                  <a:lnTo>
                    <a:pt x="298" y="117"/>
                  </a:lnTo>
                  <a:lnTo>
                    <a:pt x="298" y="101"/>
                  </a:lnTo>
                  <a:lnTo>
                    <a:pt x="298" y="84"/>
                  </a:lnTo>
                  <a:lnTo>
                    <a:pt x="310" y="45"/>
                  </a:lnTo>
                  <a:lnTo>
                    <a:pt x="278" y="16"/>
                  </a:lnTo>
                  <a:lnTo>
                    <a:pt x="298" y="0"/>
                  </a:lnTo>
                  <a:lnTo>
                    <a:pt x="323" y="0"/>
                  </a:lnTo>
                  <a:lnTo>
                    <a:pt x="362" y="23"/>
                  </a:lnTo>
                  <a:lnTo>
                    <a:pt x="415" y="6"/>
                  </a:lnTo>
                  <a:lnTo>
                    <a:pt x="448" y="10"/>
                  </a:lnTo>
                  <a:lnTo>
                    <a:pt x="436" y="33"/>
                  </a:lnTo>
                  <a:lnTo>
                    <a:pt x="419" y="45"/>
                  </a:lnTo>
                  <a:lnTo>
                    <a:pt x="415" y="49"/>
                  </a:lnTo>
                  <a:lnTo>
                    <a:pt x="405" y="66"/>
                  </a:lnTo>
                  <a:lnTo>
                    <a:pt x="426" y="62"/>
                  </a:lnTo>
                  <a:lnTo>
                    <a:pt x="415" y="78"/>
                  </a:lnTo>
                  <a:lnTo>
                    <a:pt x="432" y="78"/>
                  </a:lnTo>
                  <a:lnTo>
                    <a:pt x="432" y="84"/>
                  </a:lnTo>
                  <a:lnTo>
                    <a:pt x="442" y="88"/>
                  </a:lnTo>
                  <a:lnTo>
                    <a:pt x="452" y="88"/>
                  </a:lnTo>
                  <a:lnTo>
                    <a:pt x="458" y="88"/>
                  </a:lnTo>
                  <a:lnTo>
                    <a:pt x="479" y="88"/>
                  </a:lnTo>
                  <a:lnTo>
                    <a:pt x="485" y="84"/>
                  </a:lnTo>
                  <a:lnTo>
                    <a:pt x="491" y="78"/>
                  </a:lnTo>
                  <a:lnTo>
                    <a:pt x="495" y="78"/>
                  </a:lnTo>
                  <a:lnTo>
                    <a:pt x="495" y="66"/>
                  </a:lnTo>
                  <a:lnTo>
                    <a:pt x="506" y="62"/>
                  </a:lnTo>
                  <a:lnTo>
                    <a:pt x="522" y="55"/>
                  </a:lnTo>
                  <a:lnTo>
                    <a:pt x="539" y="49"/>
                  </a:lnTo>
                  <a:lnTo>
                    <a:pt x="549" y="55"/>
                  </a:lnTo>
                  <a:lnTo>
                    <a:pt x="549" y="88"/>
                  </a:lnTo>
                  <a:lnTo>
                    <a:pt x="539" y="94"/>
                  </a:lnTo>
                  <a:lnTo>
                    <a:pt x="539" y="117"/>
                  </a:lnTo>
                  <a:lnTo>
                    <a:pt x="534" y="127"/>
                  </a:lnTo>
                  <a:lnTo>
                    <a:pt x="534" y="134"/>
                  </a:lnTo>
                  <a:lnTo>
                    <a:pt x="539" y="140"/>
                  </a:lnTo>
                  <a:lnTo>
                    <a:pt x="555" y="150"/>
                  </a:lnTo>
                  <a:lnTo>
                    <a:pt x="549" y="166"/>
                  </a:lnTo>
                  <a:lnTo>
                    <a:pt x="539" y="183"/>
                  </a:lnTo>
                  <a:lnTo>
                    <a:pt x="512" y="187"/>
                  </a:lnTo>
                  <a:lnTo>
                    <a:pt x="506" y="187"/>
                  </a:lnTo>
                  <a:lnTo>
                    <a:pt x="510" y="195"/>
                  </a:lnTo>
                  <a:lnTo>
                    <a:pt x="518" y="207"/>
                  </a:lnTo>
                  <a:lnTo>
                    <a:pt x="522" y="214"/>
                  </a:lnTo>
                  <a:lnTo>
                    <a:pt x="534" y="220"/>
                  </a:lnTo>
                  <a:lnTo>
                    <a:pt x="522" y="242"/>
                  </a:lnTo>
                  <a:lnTo>
                    <a:pt x="528" y="259"/>
                  </a:lnTo>
                  <a:lnTo>
                    <a:pt x="528" y="269"/>
                  </a:lnTo>
                  <a:lnTo>
                    <a:pt x="528" y="277"/>
                  </a:lnTo>
                  <a:lnTo>
                    <a:pt x="522" y="286"/>
                  </a:lnTo>
                  <a:lnTo>
                    <a:pt x="518" y="298"/>
                  </a:lnTo>
                  <a:lnTo>
                    <a:pt x="518" y="308"/>
                  </a:lnTo>
                  <a:lnTo>
                    <a:pt x="512" y="325"/>
                  </a:lnTo>
                  <a:lnTo>
                    <a:pt x="495" y="341"/>
                  </a:lnTo>
                  <a:lnTo>
                    <a:pt x="491" y="353"/>
                  </a:lnTo>
                  <a:lnTo>
                    <a:pt x="485" y="357"/>
                  </a:lnTo>
                  <a:lnTo>
                    <a:pt x="479" y="376"/>
                  </a:lnTo>
                  <a:lnTo>
                    <a:pt x="485" y="386"/>
                  </a:lnTo>
                  <a:lnTo>
                    <a:pt x="491" y="392"/>
                  </a:lnTo>
                  <a:lnTo>
                    <a:pt x="491" y="403"/>
                  </a:lnTo>
                  <a:lnTo>
                    <a:pt x="506" y="425"/>
                  </a:lnTo>
                  <a:lnTo>
                    <a:pt x="512" y="442"/>
                  </a:lnTo>
                  <a:lnTo>
                    <a:pt x="512" y="456"/>
                  </a:lnTo>
                  <a:lnTo>
                    <a:pt x="502" y="472"/>
                  </a:lnTo>
                  <a:lnTo>
                    <a:pt x="493" y="485"/>
                  </a:lnTo>
                  <a:lnTo>
                    <a:pt x="475" y="495"/>
                  </a:lnTo>
                  <a:lnTo>
                    <a:pt x="463" y="509"/>
                  </a:lnTo>
                  <a:lnTo>
                    <a:pt x="448" y="530"/>
                  </a:lnTo>
                  <a:lnTo>
                    <a:pt x="440" y="540"/>
                  </a:lnTo>
                  <a:lnTo>
                    <a:pt x="428" y="553"/>
                  </a:lnTo>
                  <a:lnTo>
                    <a:pt x="413" y="577"/>
                  </a:lnTo>
                  <a:lnTo>
                    <a:pt x="389" y="594"/>
                  </a:lnTo>
                  <a:lnTo>
                    <a:pt x="354" y="643"/>
                  </a:lnTo>
                  <a:lnTo>
                    <a:pt x="315" y="639"/>
                  </a:lnTo>
                  <a:lnTo>
                    <a:pt x="302" y="622"/>
                  </a:lnTo>
                  <a:lnTo>
                    <a:pt x="298" y="590"/>
                  </a:lnTo>
                  <a:lnTo>
                    <a:pt x="292" y="567"/>
                  </a:lnTo>
                  <a:lnTo>
                    <a:pt x="286" y="555"/>
                  </a:lnTo>
                  <a:lnTo>
                    <a:pt x="275" y="546"/>
                  </a:lnTo>
                  <a:lnTo>
                    <a:pt x="257" y="522"/>
                  </a:lnTo>
                  <a:lnTo>
                    <a:pt x="214" y="483"/>
                  </a:lnTo>
                  <a:lnTo>
                    <a:pt x="208" y="483"/>
                  </a:lnTo>
                  <a:lnTo>
                    <a:pt x="197" y="479"/>
                  </a:lnTo>
                  <a:lnTo>
                    <a:pt x="191" y="472"/>
                  </a:lnTo>
                  <a:lnTo>
                    <a:pt x="154" y="495"/>
                  </a:lnTo>
                  <a:lnTo>
                    <a:pt x="132" y="505"/>
                  </a:lnTo>
                  <a:lnTo>
                    <a:pt x="99" y="505"/>
                  </a:lnTo>
                  <a:lnTo>
                    <a:pt x="95" y="505"/>
                  </a:lnTo>
                  <a:lnTo>
                    <a:pt x="53" y="493"/>
                  </a:lnTo>
                  <a:lnTo>
                    <a:pt x="37" y="483"/>
                  </a:lnTo>
                  <a:lnTo>
                    <a:pt x="27" y="479"/>
                  </a:lnTo>
                  <a:lnTo>
                    <a:pt x="16" y="472"/>
                  </a:lnTo>
                  <a:lnTo>
                    <a:pt x="16" y="479"/>
                  </a:lnTo>
                </a:path>
              </a:pathLst>
            </a:custGeom>
            <a:solidFill>
              <a:srgbClr val="6699FF"/>
            </a:solidFill>
            <a:ln w="12600">
              <a:solidFill>
                <a:srgbClr val="6699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en-US">
                <a:solidFill>
                  <a:prstClr val="white"/>
                </a:solidFill>
                <a:latin typeface="Book Antiqua" pitchFamily="18" charset="0"/>
                <a:cs typeface="Arial" charset="0"/>
              </a:endParaRPr>
            </a:p>
          </p:txBody>
        </p:sp>
        <p:sp>
          <p:nvSpPr>
            <p:cNvPr id="101435" name="AutoShape 59"/>
            <p:cNvSpPr>
              <a:spLocks noChangeArrowheads="1"/>
            </p:cNvSpPr>
            <p:nvPr/>
          </p:nvSpPr>
          <p:spPr bwMode="auto">
            <a:xfrm>
              <a:off x="1224" y="3447"/>
              <a:ext cx="303" cy="269"/>
            </a:xfrm>
            <a:custGeom>
              <a:avLst/>
              <a:gdLst>
                <a:gd name="T0" fmla="*/ 1 w 451"/>
                <a:gd name="T1" fmla="*/ 0 h 548"/>
                <a:gd name="T2" fmla="*/ 1 w 451"/>
                <a:gd name="T3" fmla="*/ 0 h 548"/>
                <a:gd name="T4" fmla="*/ 1 w 451"/>
                <a:gd name="T5" fmla="*/ 0 h 548"/>
                <a:gd name="T6" fmla="*/ 1 w 451"/>
                <a:gd name="T7" fmla="*/ 0 h 548"/>
                <a:gd name="T8" fmla="*/ 1 w 451"/>
                <a:gd name="T9" fmla="*/ 0 h 548"/>
                <a:gd name="T10" fmla="*/ 1 w 451"/>
                <a:gd name="T11" fmla="*/ 0 h 548"/>
                <a:gd name="T12" fmla="*/ 1 w 451"/>
                <a:gd name="T13" fmla="*/ 0 h 548"/>
                <a:gd name="T14" fmla="*/ 1 w 451"/>
                <a:gd name="T15" fmla="*/ 0 h 548"/>
                <a:gd name="T16" fmla="*/ 1 w 451"/>
                <a:gd name="T17" fmla="*/ 0 h 548"/>
                <a:gd name="T18" fmla="*/ 1 w 451"/>
                <a:gd name="T19" fmla="*/ 0 h 548"/>
                <a:gd name="T20" fmla="*/ 1 w 451"/>
                <a:gd name="T21" fmla="*/ 0 h 548"/>
                <a:gd name="T22" fmla="*/ 1 w 451"/>
                <a:gd name="T23" fmla="*/ 0 h 548"/>
                <a:gd name="T24" fmla="*/ 1 w 451"/>
                <a:gd name="T25" fmla="*/ 0 h 548"/>
                <a:gd name="T26" fmla="*/ 1 w 451"/>
                <a:gd name="T27" fmla="*/ 0 h 548"/>
                <a:gd name="T28" fmla="*/ 1 w 451"/>
                <a:gd name="T29" fmla="*/ 0 h 548"/>
                <a:gd name="T30" fmla="*/ 1 w 451"/>
                <a:gd name="T31" fmla="*/ 0 h 548"/>
                <a:gd name="T32" fmla="*/ 1 w 451"/>
                <a:gd name="T33" fmla="*/ 0 h 548"/>
                <a:gd name="T34" fmla="*/ 1 w 451"/>
                <a:gd name="T35" fmla="*/ 0 h 548"/>
                <a:gd name="T36" fmla="*/ 1 w 451"/>
                <a:gd name="T37" fmla="*/ 0 h 548"/>
                <a:gd name="T38" fmla="*/ 0 w 451"/>
                <a:gd name="T39" fmla="*/ 0 h 548"/>
                <a:gd name="T40" fmla="*/ 1 w 451"/>
                <a:gd name="T41" fmla="*/ 0 h 548"/>
                <a:gd name="T42" fmla="*/ 1 w 451"/>
                <a:gd name="T43" fmla="*/ 0 h 548"/>
                <a:gd name="T44" fmla="*/ 1 w 451"/>
                <a:gd name="T45" fmla="*/ 0 h 548"/>
                <a:gd name="T46" fmla="*/ 1 w 451"/>
                <a:gd name="T47" fmla="*/ 0 h 548"/>
                <a:gd name="T48" fmla="*/ 1 w 451"/>
                <a:gd name="T49" fmla="*/ 0 h 548"/>
                <a:gd name="T50" fmla="*/ 1 w 451"/>
                <a:gd name="T51" fmla="*/ 0 h 548"/>
                <a:gd name="T52" fmla="*/ 1 w 451"/>
                <a:gd name="T53" fmla="*/ 0 h 548"/>
                <a:gd name="T54" fmla="*/ 1 w 451"/>
                <a:gd name="T55" fmla="*/ 0 h 548"/>
                <a:gd name="T56" fmla="*/ 1 w 451"/>
                <a:gd name="T57" fmla="*/ 0 h 548"/>
                <a:gd name="T58" fmla="*/ 1 w 451"/>
                <a:gd name="T59" fmla="*/ 0 h 548"/>
                <a:gd name="T60" fmla="*/ 1 w 451"/>
                <a:gd name="T61" fmla="*/ 0 h 548"/>
                <a:gd name="T62" fmla="*/ 1 w 451"/>
                <a:gd name="T63" fmla="*/ 0 h 548"/>
                <a:gd name="T64" fmla="*/ 1 w 451"/>
                <a:gd name="T65" fmla="*/ 0 h 548"/>
                <a:gd name="T66" fmla="*/ 1 w 451"/>
                <a:gd name="T67" fmla="*/ 0 h 54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51"/>
                <a:gd name="T103" fmla="*/ 0 h 548"/>
                <a:gd name="T104" fmla="*/ 451 w 451"/>
                <a:gd name="T105" fmla="*/ 548 h 54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51" h="548">
                  <a:moveTo>
                    <a:pt x="450" y="132"/>
                  </a:moveTo>
                  <a:lnTo>
                    <a:pt x="417" y="99"/>
                  </a:lnTo>
                  <a:lnTo>
                    <a:pt x="392" y="74"/>
                  </a:lnTo>
                  <a:lnTo>
                    <a:pt x="434" y="49"/>
                  </a:lnTo>
                  <a:lnTo>
                    <a:pt x="417" y="23"/>
                  </a:lnTo>
                  <a:lnTo>
                    <a:pt x="401" y="12"/>
                  </a:lnTo>
                  <a:lnTo>
                    <a:pt x="353" y="0"/>
                  </a:lnTo>
                  <a:lnTo>
                    <a:pt x="300" y="16"/>
                  </a:lnTo>
                  <a:lnTo>
                    <a:pt x="263" y="31"/>
                  </a:lnTo>
                  <a:lnTo>
                    <a:pt x="236" y="45"/>
                  </a:lnTo>
                  <a:lnTo>
                    <a:pt x="179" y="33"/>
                  </a:lnTo>
                  <a:lnTo>
                    <a:pt x="107" y="45"/>
                  </a:lnTo>
                  <a:lnTo>
                    <a:pt x="25" y="86"/>
                  </a:lnTo>
                  <a:lnTo>
                    <a:pt x="68" y="162"/>
                  </a:lnTo>
                  <a:lnTo>
                    <a:pt x="82" y="208"/>
                  </a:lnTo>
                  <a:lnTo>
                    <a:pt x="45" y="239"/>
                  </a:lnTo>
                  <a:lnTo>
                    <a:pt x="74" y="319"/>
                  </a:lnTo>
                  <a:lnTo>
                    <a:pt x="47" y="380"/>
                  </a:lnTo>
                  <a:lnTo>
                    <a:pt x="29" y="422"/>
                  </a:lnTo>
                  <a:lnTo>
                    <a:pt x="0" y="461"/>
                  </a:lnTo>
                  <a:lnTo>
                    <a:pt x="41" y="479"/>
                  </a:lnTo>
                  <a:lnTo>
                    <a:pt x="60" y="496"/>
                  </a:lnTo>
                  <a:lnTo>
                    <a:pt x="125" y="467"/>
                  </a:lnTo>
                  <a:lnTo>
                    <a:pt x="144" y="496"/>
                  </a:lnTo>
                  <a:lnTo>
                    <a:pt x="150" y="524"/>
                  </a:lnTo>
                  <a:lnTo>
                    <a:pt x="177" y="547"/>
                  </a:lnTo>
                  <a:lnTo>
                    <a:pt x="212" y="518"/>
                  </a:lnTo>
                  <a:lnTo>
                    <a:pt x="255" y="487"/>
                  </a:lnTo>
                  <a:lnTo>
                    <a:pt x="284" y="405"/>
                  </a:lnTo>
                  <a:lnTo>
                    <a:pt x="308" y="378"/>
                  </a:lnTo>
                  <a:lnTo>
                    <a:pt x="325" y="339"/>
                  </a:lnTo>
                  <a:lnTo>
                    <a:pt x="386" y="263"/>
                  </a:lnTo>
                  <a:lnTo>
                    <a:pt x="392" y="222"/>
                  </a:lnTo>
                  <a:lnTo>
                    <a:pt x="450" y="132"/>
                  </a:lnTo>
                </a:path>
              </a:pathLst>
            </a:custGeom>
            <a:solidFill>
              <a:srgbClr val="6699FF"/>
            </a:solidFill>
            <a:ln w="12600">
              <a:solidFill>
                <a:srgbClr val="6699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en-US">
                <a:solidFill>
                  <a:prstClr val="white"/>
                </a:solidFill>
                <a:latin typeface="Book Antiqua" pitchFamily="18" charset="0"/>
                <a:cs typeface="Arial" charset="0"/>
              </a:endParaRPr>
            </a:p>
          </p:txBody>
        </p:sp>
      </p:grpSp>
      <p:grpSp>
        <p:nvGrpSpPr>
          <p:cNvPr id="8" name="Group 63"/>
          <p:cNvGrpSpPr>
            <a:grpSpLocks/>
          </p:cNvGrpSpPr>
          <p:nvPr/>
        </p:nvGrpSpPr>
        <p:grpSpPr bwMode="auto">
          <a:xfrm>
            <a:off x="1112838" y="3322638"/>
            <a:ext cx="2362200" cy="2133600"/>
            <a:chOff x="1085" y="2688"/>
            <a:chExt cx="1488" cy="1344"/>
          </a:xfrm>
        </p:grpSpPr>
        <p:sp>
          <p:nvSpPr>
            <p:cNvPr id="101393" name="Oval 64"/>
            <p:cNvSpPr>
              <a:spLocks noChangeArrowheads="1"/>
            </p:cNvSpPr>
            <p:nvPr/>
          </p:nvSpPr>
          <p:spPr bwMode="auto">
            <a:xfrm>
              <a:off x="1613" y="3456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01394" name="Oval 65"/>
            <p:cNvSpPr>
              <a:spLocks noChangeArrowheads="1"/>
            </p:cNvSpPr>
            <p:nvPr/>
          </p:nvSpPr>
          <p:spPr bwMode="auto">
            <a:xfrm>
              <a:off x="1392" y="3936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01395" name="Oval 66"/>
            <p:cNvSpPr>
              <a:spLocks noChangeArrowheads="1"/>
            </p:cNvSpPr>
            <p:nvPr/>
          </p:nvSpPr>
          <p:spPr bwMode="auto">
            <a:xfrm>
              <a:off x="1085" y="3024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01396" name="Oval 67"/>
            <p:cNvSpPr>
              <a:spLocks noChangeArrowheads="1"/>
            </p:cNvSpPr>
            <p:nvPr/>
          </p:nvSpPr>
          <p:spPr bwMode="auto">
            <a:xfrm>
              <a:off x="2477" y="2688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cs typeface="Arial" charset="0"/>
              </a:endParaRPr>
            </a:p>
          </p:txBody>
        </p:sp>
      </p:grpSp>
      <p:pic>
        <p:nvPicPr>
          <p:cNvPr id="101386" name="Picture 79" descr="AECS Foldi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30287" y="381000"/>
            <a:ext cx="2879725" cy="170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5664" name="Line 80"/>
          <p:cNvSpPr>
            <a:spLocks noChangeShapeType="1"/>
          </p:cNvSpPr>
          <p:nvPr/>
        </p:nvSpPr>
        <p:spPr bwMode="auto">
          <a:xfrm>
            <a:off x="4572000" y="457200"/>
            <a:ext cx="0" cy="5943600"/>
          </a:xfrm>
          <a:prstGeom prst="line">
            <a:avLst/>
          </a:prstGeom>
          <a:noFill/>
          <a:ln w="19050">
            <a:solidFill>
              <a:srgbClr val="75A3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93" name="Oval 54"/>
          <p:cNvSpPr>
            <a:spLocks noChangeAspect="1" noChangeArrowheads="1"/>
          </p:cNvSpPr>
          <p:nvPr/>
        </p:nvSpPr>
        <p:spPr bwMode="auto">
          <a:xfrm>
            <a:off x="2103438" y="3595688"/>
            <a:ext cx="144462" cy="144462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pic>
        <p:nvPicPr>
          <p:cNvPr id="56" name="Picture 55" descr="http://www.aravind.org/hospitals/images/aec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762" y="1660529"/>
            <a:ext cx="4795838" cy="4587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Text Box 10"/>
          <p:cNvSpPr txBox="1">
            <a:spLocks noChangeArrowheads="1"/>
          </p:cNvSpPr>
          <p:nvPr/>
        </p:nvSpPr>
        <p:spPr bwMode="auto">
          <a:xfrm>
            <a:off x="4937127" y="152403"/>
            <a:ext cx="3140075" cy="1323439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4000" b="1" dirty="0" smtClean="0">
                <a:solidFill>
                  <a:srgbClr val="FFC000"/>
                </a:solidFill>
                <a:latin typeface="Century Gothic" pitchFamily="34" charset="0"/>
                <a:cs typeface="Arial" charset="0"/>
              </a:rPr>
              <a:t>AECS </a:t>
            </a:r>
            <a:r>
              <a:rPr lang="en-US" sz="4000" b="1" dirty="0">
                <a:solidFill>
                  <a:srgbClr val="FFC000"/>
                </a:solidFill>
                <a:latin typeface="Century Gothic" pitchFamily="34" charset="0"/>
                <a:cs typeface="Arial" charset="0"/>
              </a:rPr>
              <a:t>in </a:t>
            </a:r>
            <a:r>
              <a:rPr lang="en-US" sz="4000" b="1" dirty="0" smtClean="0">
                <a:solidFill>
                  <a:srgbClr val="FFC000"/>
                </a:solidFill>
                <a:latin typeface="Century Gothic" pitchFamily="34" charset="0"/>
                <a:cs typeface="Arial" charset="0"/>
              </a:rPr>
              <a:t>2004</a:t>
            </a:r>
            <a:endParaRPr lang="en-US" sz="4000" b="1" dirty="0">
              <a:solidFill>
                <a:srgbClr val="FFC000"/>
              </a:solidFill>
              <a:latin typeface="Century Gothic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14654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664" grpId="0" animBg="1"/>
      <p:bldP spid="93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4" y="46038"/>
            <a:ext cx="8229600" cy="868362"/>
          </a:xfrm>
          <a:noFill/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tx1"/>
                </a:solidFill>
              </a:rPr>
              <a:t>Current Hospital locations</a:t>
            </a:r>
            <a:endParaRPr lang="en-US" sz="4000" b="1" dirty="0">
              <a:solidFill>
                <a:schemeClr val="tx1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066800" y="958109"/>
            <a:ext cx="7666186" cy="5899891"/>
            <a:chOff x="1066800" y="958109"/>
            <a:chExt cx="7666186" cy="589989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800" y="958109"/>
              <a:ext cx="7666186" cy="5899891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0" y="5284408"/>
              <a:ext cx="1514687" cy="8668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3240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988305"/>
            <a:ext cx="7181800" cy="5897079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6861004" y="1507802"/>
            <a:ext cx="324036" cy="288032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Isosceles Triangle 4"/>
          <p:cNvSpPr/>
          <p:nvPr/>
        </p:nvSpPr>
        <p:spPr>
          <a:xfrm>
            <a:off x="5761564" y="3812058"/>
            <a:ext cx="252016" cy="152400"/>
          </a:xfrm>
          <a:prstGeom prst="triangle">
            <a:avLst/>
          </a:prstGeo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Isosceles Triangle 5"/>
          <p:cNvSpPr/>
          <p:nvPr/>
        </p:nvSpPr>
        <p:spPr>
          <a:xfrm>
            <a:off x="5392370" y="5252218"/>
            <a:ext cx="252016" cy="152400"/>
          </a:xfrm>
          <a:prstGeom prst="triangle">
            <a:avLst/>
          </a:prstGeo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038484" y="859730"/>
            <a:ext cx="252000" cy="2160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88024" y="2862887"/>
            <a:ext cx="5421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Salem</a:t>
            </a:r>
            <a:endParaRPr lang="en-US" sz="1100" b="1" dirty="0"/>
          </a:p>
        </p:txBody>
      </p:sp>
      <p:sp>
        <p:nvSpPr>
          <p:cNvPr id="11" name="5-Point Star 10"/>
          <p:cNvSpPr/>
          <p:nvPr/>
        </p:nvSpPr>
        <p:spPr>
          <a:xfrm>
            <a:off x="4670492" y="2659930"/>
            <a:ext cx="117532" cy="91435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5-Point Star 11"/>
          <p:cNvSpPr/>
          <p:nvPr/>
        </p:nvSpPr>
        <p:spPr>
          <a:xfrm>
            <a:off x="4711168" y="2862887"/>
            <a:ext cx="117532" cy="91435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/>
          <p:cNvSpPr/>
          <p:nvPr/>
        </p:nvSpPr>
        <p:spPr>
          <a:xfrm>
            <a:off x="4788024" y="3126541"/>
            <a:ext cx="117532" cy="91435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5-Point Star 13"/>
          <p:cNvSpPr/>
          <p:nvPr/>
        </p:nvSpPr>
        <p:spPr>
          <a:xfrm>
            <a:off x="5072020" y="3147635"/>
            <a:ext cx="117532" cy="91435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5-Point Star 14"/>
          <p:cNvSpPr/>
          <p:nvPr/>
        </p:nvSpPr>
        <p:spPr>
          <a:xfrm>
            <a:off x="5390572" y="3216567"/>
            <a:ext cx="117532" cy="91435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5-Point Star 15"/>
          <p:cNvSpPr/>
          <p:nvPr/>
        </p:nvSpPr>
        <p:spPr>
          <a:xfrm>
            <a:off x="5468398" y="4286542"/>
            <a:ext cx="117532" cy="91435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5-Point Star 16"/>
          <p:cNvSpPr/>
          <p:nvPr/>
        </p:nvSpPr>
        <p:spPr>
          <a:xfrm>
            <a:off x="6516216" y="3947462"/>
            <a:ext cx="117532" cy="91435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5-Point Star 17"/>
          <p:cNvSpPr/>
          <p:nvPr/>
        </p:nvSpPr>
        <p:spPr>
          <a:xfrm>
            <a:off x="6012420" y="4265728"/>
            <a:ext cx="117532" cy="91435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5-Point Star 18"/>
          <p:cNvSpPr/>
          <p:nvPr/>
        </p:nvSpPr>
        <p:spPr>
          <a:xfrm>
            <a:off x="6551084" y="3802682"/>
            <a:ext cx="117532" cy="91435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5-Point Star 19"/>
          <p:cNvSpPr/>
          <p:nvPr/>
        </p:nvSpPr>
        <p:spPr>
          <a:xfrm>
            <a:off x="6402944" y="3239070"/>
            <a:ext cx="117532" cy="91435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5-Point Star 20"/>
          <p:cNvSpPr/>
          <p:nvPr/>
        </p:nvSpPr>
        <p:spPr>
          <a:xfrm>
            <a:off x="5580112" y="3391470"/>
            <a:ext cx="117532" cy="91435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5-Point Star 21"/>
          <p:cNvSpPr/>
          <p:nvPr/>
        </p:nvSpPr>
        <p:spPr>
          <a:xfrm>
            <a:off x="4788024" y="3432591"/>
            <a:ext cx="117532" cy="91435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5-Point Star 23"/>
          <p:cNvSpPr/>
          <p:nvPr/>
        </p:nvSpPr>
        <p:spPr>
          <a:xfrm>
            <a:off x="6830732" y="1795834"/>
            <a:ext cx="117532" cy="91435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>
            <a:off x="6660232" y="1920423"/>
            <a:ext cx="117532" cy="91435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26" name="5-Point Star 25"/>
          <p:cNvSpPr/>
          <p:nvPr/>
        </p:nvSpPr>
        <p:spPr>
          <a:xfrm>
            <a:off x="6812632" y="2072823"/>
            <a:ext cx="117532" cy="91435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28" name="5-Point Star 27"/>
          <p:cNvSpPr/>
          <p:nvPr/>
        </p:nvSpPr>
        <p:spPr>
          <a:xfrm>
            <a:off x="6633748" y="1219770"/>
            <a:ext cx="117532" cy="91435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30" name="5-Point Star 29"/>
          <p:cNvSpPr/>
          <p:nvPr/>
        </p:nvSpPr>
        <p:spPr>
          <a:xfrm>
            <a:off x="4822892" y="2496487"/>
            <a:ext cx="117532" cy="91435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5-Point Star 30"/>
          <p:cNvSpPr/>
          <p:nvPr/>
        </p:nvSpPr>
        <p:spPr>
          <a:xfrm>
            <a:off x="3275856" y="3235994"/>
            <a:ext cx="117532" cy="91435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5-Point Star 31"/>
          <p:cNvSpPr/>
          <p:nvPr/>
        </p:nvSpPr>
        <p:spPr>
          <a:xfrm>
            <a:off x="3563888" y="3216567"/>
            <a:ext cx="117532" cy="91435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5-Point Star 32"/>
          <p:cNvSpPr/>
          <p:nvPr/>
        </p:nvSpPr>
        <p:spPr>
          <a:xfrm>
            <a:off x="3275856" y="3792631"/>
            <a:ext cx="117532" cy="91435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5-Point Star 33"/>
          <p:cNvSpPr/>
          <p:nvPr/>
        </p:nvSpPr>
        <p:spPr>
          <a:xfrm>
            <a:off x="4166436" y="3936647"/>
            <a:ext cx="117532" cy="91435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5-Point Star 34"/>
          <p:cNvSpPr/>
          <p:nvPr/>
        </p:nvSpPr>
        <p:spPr>
          <a:xfrm>
            <a:off x="6660232" y="1579810"/>
            <a:ext cx="117532" cy="91435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5-Point Star 35"/>
          <p:cNvSpPr/>
          <p:nvPr/>
        </p:nvSpPr>
        <p:spPr>
          <a:xfrm>
            <a:off x="6326676" y="2496487"/>
            <a:ext cx="117532" cy="91435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5-Point Star 36"/>
          <p:cNvSpPr/>
          <p:nvPr/>
        </p:nvSpPr>
        <p:spPr>
          <a:xfrm>
            <a:off x="5940152" y="2648887"/>
            <a:ext cx="117532" cy="91435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5-Point Star 37"/>
          <p:cNvSpPr/>
          <p:nvPr/>
        </p:nvSpPr>
        <p:spPr>
          <a:xfrm>
            <a:off x="6092552" y="2568495"/>
            <a:ext cx="117532" cy="91435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5-Point Star 38"/>
          <p:cNvSpPr/>
          <p:nvPr/>
        </p:nvSpPr>
        <p:spPr>
          <a:xfrm>
            <a:off x="6156176" y="2947962"/>
            <a:ext cx="117532" cy="91435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5-Point Star 39"/>
          <p:cNvSpPr/>
          <p:nvPr/>
        </p:nvSpPr>
        <p:spPr>
          <a:xfrm>
            <a:off x="4355976" y="5304799"/>
            <a:ext cx="117532" cy="91435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5-Point Star 40"/>
          <p:cNvSpPr/>
          <p:nvPr/>
        </p:nvSpPr>
        <p:spPr>
          <a:xfrm>
            <a:off x="4508376" y="5592831"/>
            <a:ext cx="117532" cy="91435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5-Point Star 41"/>
          <p:cNvSpPr/>
          <p:nvPr/>
        </p:nvSpPr>
        <p:spPr>
          <a:xfrm>
            <a:off x="4660776" y="5108202"/>
            <a:ext cx="117532" cy="91435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5-Point Star 42"/>
          <p:cNvSpPr/>
          <p:nvPr/>
        </p:nvSpPr>
        <p:spPr>
          <a:xfrm>
            <a:off x="4355976" y="4388122"/>
            <a:ext cx="117532" cy="91435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5-Point Star 43"/>
          <p:cNvSpPr/>
          <p:nvPr/>
        </p:nvSpPr>
        <p:spPr>
          <a:xfrm>
            <a:off x="4508376" y="4388122"/>
            <a:ext cx="117532" cy="91435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5-Point Star 44"/>
          <p:cNvSpPr/>
          <p:nvPr/>
        </p:nvSpPr>
        <p:spPr>
          <a:xfrm>
            <a:off x="4814508" y="4460130"/>
            <a:ext cx="117532" cy="91435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5-Point Star 45"/>
          <p:cNvSpPr/>
          <p:nvPr/>
        </p:nvSpPr>
        <p:spPr>
          <a:xfrm>
            <a:off x="4813176" y="4692922"/>
            <a:ext cx="117532" cy="91435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5-Point Star 46"/>
          <p:cNvSpPr/>
          <p:nvPr/>
        </p:nvSpPr>
        <p:spPr>
          <a:xfrm>
            <a:off x="4965576" y="4845322"/>
            <a:ext cx="117532" cy="91435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5-Point Star 47"/>
          <p:cNvSpPr/>
          <p:nvPr/>
        </p:nvSpPr>
        <p:spPr>
          <a:xfrm>
            <a:off x="5117976" y="4997722"/>
            <a:ext cx="117532" cy="91435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5-Point Star 48"/>
          <p:cNvSpPr/>
          <p:nvPr/>
        </p:nvSpPr>
        <p:spPr>
          <a:xfrm>
            <a:off x="4355976" y="4872751"/>
            <a:ext cx="117532" cy="91435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5-Point Star 49"/>
          <p:cNvSpPr/>
          <p:nvPr/>
        </p:nvSpPr>
        <p:spPr>
          <a:xfrm>
            <a:off x="4598484" y="6332338"/>
            <a:ext cx="117532" cy="91435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5-Point Star 50"/>
          <p:cNvSpPr/>
          <p:nvPr/>
        </p:nvSpPr>
        <p:spPr>
          <a:xfrm>
            <a:off x="4355976" y="6260330"/>
            <a:ext cx="117532" cy="91435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5-Point Star 51"/>
          <p:cNvSpPr/>
          <p:nvPr/>
        </p:nvSpPr>
        <p:spPr>
          <a:xfrm>
            <a:off x="4508376" y="5828282"/>
            <a:ext cx="117532" cy="91435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493280" y="76200"/>
            <a:ext cx="65336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 smtClean="0"/>
              <a:t>Current &amp; Proposed Locations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173161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Surgeries</a:t>
            </a:r>
            <a:endParaRPr lang="en-GB" sz="6600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07765496"/>
              </p:ext>
            </p:extLst>
          </p:nvPr>
        </p:nvGraphicFramePr>
        <p:xfrm>
          <a:off x="0" y="1600200"/>
          <a:ext cx="9144000" cy="5069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angular Callout 6"/>
          <p:cNvSpPr/>
          <p:nvPr/>
        </p:nvSpPr>
        <p:spPr>
          <a:xfrm>
            <a:off x="7626548" y="2420888"/>
            <a:ext cx="1380920" cy="792088"/>
          </a:xfrm>
          <a:prstGeom prst="wedgeRectCallout">
            <a:avLst>
              <a:gd name="adj1" fmla="val 19276"/>
              <a:gd name="adj2" fmla="val 66155"/>
            </a:avLst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1429" tIns="45714" rIns="91429" bIns="45714" rtlCol="0" anchor="ctr"/>
          <a:lstStyle/>
          <a:p>
            <a:pPr algn="ctr" defTabSz="914293"/>
            <a:r>
              <a:rPr lang="en-GB" sz="2000" b="1" dirty="0">
                <a:solidFill>
                  <a:prstClr val="black"/>
                </a:solidFill>
              </a:rPr>
              <a:t> 605,000 surgeries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860032" y="2276873"/>
            <a:ext cx="4283968" cy="4125281"/>
            <a:chOff x="4716016" y="1968015"/>
            <a:chExt cx="4283968" cy="4125281"/>
          </a:xfrm>
        </p:grpSpPr>
        <p:sp>
          <p:nvSpPr>
            <p:cNvPr id="9" name="Rectangle 8"/>
            <p:cNvSpPr/>
            <p:nvPr/>
          </p:nvSpPr>
          <p:spPr>
            <a:xfrm>
              <a:off x="5040560" y="1968015"/>
              <a:ext cx="3959424" cy="41252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93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716016" y="5652864"/>
              <a:ext cx="862810" cy="4404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93"/>
              <a:endParaRPr lang="en-GB">
                <a:solidFill>
                  <a:prstClr val="white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03484" y="1450812"/>
            <a:ext cx="5723042" cy="754053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lIns="91429" tIns="45714" rIns="91429" bIns="45714" rtlCol="0">
            <a:spAutoFit/>
          </a:bodyPr>
          <a:lstStyle/>
          <a:p>
            <a:pPr algn="ctr" defTabSz="914293">
              <a:spcAft>
                <a:spcPts val="600"/>
              </a:spcAft>
            </a:pPr>
            <a:r>
              <a:rPr lang="en-US" sz="2000" b="1" u="sng" dirty="0">
                <a:solidFill>
                  <a:srgbClr val="C00000"/>
                </a:solidFill>
                <a:latin typeface="Century Gothic" pitchFamily="34" charset="0"/>
              </a:rPr>
              <a:t>Historic annual growth Rate over last 8 years:</a:t>
            </a:r>
          </a:p>
          <a:p>
            <a:pPr algn="ctr" defTabSz="914293"/>
            <a:endParaRPr lang="en-IN" u="sng" dirty="0">
              <a:solidFill>
                <a:srgbClr val="C00000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59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Surgeries</a:t>
            </a:r>
            <a:endParaRPr lang="en-GB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99514473"/>
              </p:ext>
            </p:extLst>
          </p:nvPr>
        </p:nvGraphicFramePr>
        <p:xfrm>
          <a:off x="0" y="1268760"/>
          <a:ext cx="9144000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ular Callout 4"/>
          <p:cNvSpPr/>
          <p:nvPr/>
        </p:nvSpPr>
        <p:spPr>
          <a:xfrm>
            <a:off x="7626548" y="1916832"/>
            <a:ext cx="1380920" cy="792088"/>
          </a:xfrm>
          <a:prstGeom prst="wedgeRectCallout">
            <a:avLst>
              <a:gd name="adj1" fmla="val 19276"/>
              <a:gd name="adj2" fmla="val 66155"/>
            </a:avLst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1429" tIns="45714" rIns="91429" bIns="45714" rtlCol="0" anchor="ctr"/>
          <a:lstStyle/>
          <a:p>
            <a:pPr algn="ctr" defTabSz="914293"/>
            <a:r>
              <a:rPr lang="en-GB" sz="2000" b="1" dirty="0">
                <a:solidFill>
                  <a:prstClr val="black"/>
                </a:solidFill>
              </a:rPr>
              <a:t> 850,000 surgeries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1561" y="1412776"/>
            <a:ext cx="5544615" cy="78483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91429" tIns="45714" rIns="91429" bIns="45714" rtlCol="0">
            <a:spAutoFit/>
          </a:bodyPr>
          <a:lstStyle/>
          <a:p>
            <a:pPr algn="ctr" defTabSz="914293">
              <a:spcAft>
                <a:spcPts val="600"/>
              </a:spcAft>
            </a:pPr>
            <a:r>
              <a:rPr lang="en-US" sz="2000" b="1" u="sng" dirty="0">
                <a:solidFill>
                  <a:srgbClr val="C00000"/>
                </a:solidFill>
                <a:latin typeface="Century Gothic" pitchFamily="34" charset="0"/>
              </a:rPr>
              <a:t>Projected annual growth over next 8 years:</a:t>
            </a:r>
          </a:p>
          <a:p>
            <a:pPr algn="ctr" defTabSz="914293">
              <a:spcAft>
                <a:spcPts val="600"/>
              </a:spcAft>
            </a:pPr>
            <a:endParaRPr lang="en-IN" sz="2000" b="1" u="sng" dirty="0">
              <a:solidFill>
                <a:srgbClr val="C00000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44669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Misc\images\aravind pics\Vekemans\_MG_9111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63" y="0"/>
            <a:ext cx="91379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332656"/>
            <a:ext cx="8172400" cy="1570186"/>
          </a:xfrm>
          <a:solidFill>
            <a:srgbClr val="7030A0">
              <a:alpha val="50196"/>
            </a:srgbClr>
          </a:solidFill>
        </p:spPr>
        <p:txBody>
          <a:bodyPr>
            <a:noAutofit/>
          </a:bodyPr>
          <a:lstStyle/>
          <a:p>
            <a:pPr algn="l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Patient Care 2O2O:</a:t>
            </a:r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arendon BT" pitchFamily="18" charset="0"/>
              </a:rPr>
              <a:t/>
            </a:r>
            <a:b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arendon BT" pitchFamily="18" charset="0"/>
              </a:rPr>
            </a:b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million surgeries per year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4005064"/>
            <a:ext cx="7164288" cy="2448272"/>
          </a:xfrm>
          <a:solidFill>
            <a:schemeClr val="accent4">
              <a:lumMod val="20000"/>
              <a:lumOff val="80000"/>
              <a:alpha val="80000"/>
            </a:schemeClr>
          </a:solidFill>
        </p:spPr>
        <p:txBody>
          <a:bodyPr>
            <a:noAutofit/>
          </a:bodyPr>
          <a:lstStyle/>
          <a:p>
            <a:pPr marL="531751">
              <a:spcAft>
                <a:spcPts val="1200"/>
              </a:spcAft>
            </a:pPr>
            <a:r>
              <a:rPr lang="en-US" sz="36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Projected growth	 : 850,000</a:t>
            </a:r>
          </a:p>
          <a:p>
            <a:pPr marL="531751">
              <a:spcAft>
                <a:spcPts val="1200"/>
              </a:spcAft>
            </a:pPr>
            <a:r>
              <a:rPr lang="en-US" sz="36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Hospitals		 : 100,000</a:t>
            </a:r>
          </a:p>
          <a:p>
            <a:pPr marL="531751">
              <a:spcAft>
                <a:spcPts val="1200"/>
              </a:spcAft>
            </a:pPr>
            <a:r>
              <a:rPr lang="en-US" sz="36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150 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Vision Centers	 :   50,000</a:t>
            </a:r>
          </a:p>
        </p:txBody>
      </p:sp>
    </p:spTree>
    <p:extLst>
      <p:ext uri="{BB962C8B-B14F-4D97-AF65-F5344CB8AC3E}">
        <p14:creationId xmlns:p14="http://schemas.microsoft.com/office/powerpoint/2010/main" val="238767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279977" y="291354"/>
            <a:ext cx="8468591" cy="458041"/>
          </a:xfrm>
        </p:spPr>
        <p:txBody>
          <a:bodyPr/>
          <a:lstStyle/>
          <a:p>
            <a:r>
              <a:rPr lang="en-US" altLang="en-US" sz="2500">
                <a:ea typeface="ＭＳ Ｐゴシック" pitchFamily="34" charset="-128"/>
              </a:rPr>
              <a:t>A final example is a five-forward / five-backward analysis* that can be used to analyze growth</a:t>
            </a:r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666645" indent="-256402" eaLnBrk="0" hangingPunct="0">
              <a:defRPr sz="2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025608" indent="-205122" eaLnBrk="0" hangingPunct="0">
              <a:defRPr sz="2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435851" indent="-205122" eaLnBrk="0" hangingPunct="0">
              <a:defRPr sz="2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1846095" indent="-205122" eaLnBrk="0" hangingPunct="0">
              <a:defRPr sz="2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256338" indent="-20512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666581" indent="-20512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076826" indent="-20512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487068" indent="-205122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fld id="{2E8E343C-0FAD-4ADB-9AE7-DCC1B20829A0}" type="slidenum">
              <a:rPr altLang="en-US" sz="700">
                <a:solidFill>
                  <a:srgbClr val="000000"/>
                </a:solidFill>
              </a:rPr>
              <a:pPr/>
              <a:t>65</a:t>
            </a:fld>
            <a:endParaRPr lang="en-US" altLang="en-US" sz="700">
              <a:solidFill>
                <a:srgbClr val="000000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84910" y="1559020"/>
          <a:ext cx="8465710" cy="3539658"/>
        </p:xfrm>
        <a:graphic>
          <a:graphicData uri="http://schemas.openxmlformats.org/drawingml/2006/table">
            <a:tbl>
              <a:tblPr firstRow="1" firstCol="1">
                <a:tableStyleId>{69012ECD-51FC-41F1-AA8D-1B2483CD663E}</a:tableStyleId>
              </a:tblPr>
              <a:tblGrid>
                <a:gridCol w="664910"/>
                <a:gridCol w="557200"/>
                <a:gridCol w="557200"/>
                <a:gridCol w="557200"/>
                <a:gridCol w="557200"/>
                <a:gridCol w="557200"/>
                <a:gridCol w="557200"/>
                <a:gridCol w="557200"/>
                <a:gridCol w="557200"/>
                <a:gridCol w="557200"/>
                <a:gridCol w="647195"/>
                <a:gridCol w="467205"/>
                <a:gridCol w="557200"/>
                <a:gridCol w="557200"/>
                <a:gridCol w="557200"/>
              </a:tblGrid>
              <a:tr h="4387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2"/>
                          </a:solidFill>
                        </a:rPr>
                        <a:t>Year</a:t>
                      </a:r>
                      <a:endParaRPr lang="en-US" sz="1200" b="0" i="0" u="none" strike="noStrike" dirty="0">
                        <a:solidFill>
                          <a:schemeClr val="tx2"/>
                        </a:solidFill>
                        <a:latin typeface="Calibri"/>
                      </a:endParaRPr>
                    </a:p>
                  </a:txBody>
                  <a:tcPr marL="12575" marR="12575" marT="122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2"/>
                          </a:solidFill>
                        </a:rPr>
                        <a:t>Madurai</a:t>
                      </a:r>
                      <a:endParaRPr lang="en-US" sz="1200" b="0" i="0" u="none" strike="noStrike" dirty="0">
                        <a:solidFill>
                          <a:schemeClr val="tx2"/>
                        </a:solidFill>
                        <a:latin typeface="Calibri"/>
                      </a:endParaRPr>
                    </a:p>
                  </a:txBody>
                  <a:tcPr marL="12575" marR="12575" marT="122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err="1">
                          <a:solidFill>
                            <a:schemeClr val="tx2"/>
                          </a:solidFill>
                        </a:rPr>
                        <a:t>Theni</a:t>
                      </a:r>
                      <a:endParaRPr lang="en-US" sz="1200" b="0" i="0" u="none" strike="noStrike" dirty="0">
                        <a:solidFill>
                          <a:schemeClr val="tx2"/>
                        </a:solidFill>
                        <a:latin typeface="Calibri"/>
                      </a:endParaRPr>
                    </a:p>
                  </a:txBody>
                  <a:tcPr marL="12575" marR="12575" marT="122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err="1">
                          <a:solidFill>
                            <a:schemeClr val="tx2"/>
                          </a:solidFill>
                        </a:rPr>
                        <a:t>Tirunelveli</a:t>
                      </a:r>
                      <a:endParaRPr lang="en-US" sz="1200" b="0" i="0" u="none" strike="noStrike" dirty="0">
                        <a:solidFill>
                          <a:schemeClr val="tx2"/>
                        </a:solidFill>
                        <a:latin typeface="Calibri"/>
                      </a:endParaRPr>
                    </a:p>
                  </a:txBody>
                  <a:tcPr marL="12575" marR="12575" marT="122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2"/>
                          </a:solidFill>
                        </a:rPr>
                        <a:t>Coimbatore</a:t>
                      </a:r>
                      <a:endParaRPr lang="en-US" sz="1200" b="0" i="0" u="none" strike="noStrike" dirty="0">
                        <a:solidFill>
                          <a:schemeClr val="tx2"/>
                        </a:solidFill>
                        <a:latin typeface="Calibri"/>
                      </a:endParaRPr>
                    </a:p>
                  </a:txBody>
                  <a:tcPr marL="12575" marR="12575" marT="122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2"/>
                          </a:solidFill>
                        </a:rPr>
                        <a:t>Pondicherry</a:t>
                      </a:r>
                      <a:endParaRPr lang="en-US" sz="1200" b="0" i="0" u="none" strike="noStrike" dirty="0">
                        <a:solidFill>
                          <a:schemeClr val="tx2"/>
                        </a:solidFill>
                        <a:latin typeface="Calibri"/>
                      </a:endParaRPr>
                    </a:p>
                  </a:txBody>
                  <a:tcPr marL="12575" marR="12575" marT="122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solidFill>
                            <a:schemeClr val="tx2"/>
                          </a:solidFill>
                        </a:rPr>
                        <a:t>New Hospitals</a:t>
                      </a:r>
                      <a:endParaRPr lang="en-US" sz="1200" b="0" i="0" u="none" strike="noStrike" dirty="0">
                        <a:solidFill>
                          <a:schemeClr val="tx2"/>
                        </a:solidFill>
                        <a:latin typeface="Calibri"/>
                      </a:endParaRPr>
                    </a:p>
                  </a:txBody>
                  <a:tcPr marL="12575" marR="12575" marT="122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solidFill>
                            <a:schemeClr val="tx2"/>
                          </a:solidFill>
                          <a:latin typeface="+mj-lt"/>
                        </a:rPr>
                        <a:t>Total</a:t>
                      </a:r>
                      <a:endParaRPr lang="en-US" sz="1200" b="0" i="0" u="none" strike="noStrike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L="12575" marR="12575" marT="122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8189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2006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575" marR="12575" marT="122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107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575" marR="12575" marT="122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/>
                        <a:t>3%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575" marR="12575" marT="1220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575" marR="12575" marT="122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-8%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575" marR="12575" marT="1220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38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575" marR="12575" marT="122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/>
                        <a:t>2%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575" marR="12575" marT="1220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65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575" marR="12575" marT="122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/>
                        <a:t>3%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575" marR="12575" marT="1220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33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575" marR="12575" marT="122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1%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575" marR="12575" marT="12205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575" marR="12575" marT="122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575" marR="12575" marT="12205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252</a:t>
                      </a:r>
                    </a:p>
                  </a:txBody>
                  <a:tcPr marL="8659" marR="8659" marT="840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2%</a:t>
                      </a:r>
                    </a:p>
                  </a:txBody>
                  <a:tcPr marL="8659" marR="8659" marT="8404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8189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2007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575" marR="12575" marT="122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107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575" marR="12575" marT="122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0%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575" marR="12575" marT="1220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10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575" marR="12575" marT="122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7%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575" marR="12575" marT="1220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39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575" marR="12575" marT="122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4%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575" marR="12575" marT="1220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69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575" marR="12575" marT="122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7%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575" marR="12575" marT="1220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37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575" marR="12575" marT="122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12%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575" marR="12575" marT="12205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575" marR="12575" marT="122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575" marR="12575" marT="12205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263</a:t>
                      </a:r>
                    </a:p>
                  </a:txBody>
                  <a:tcPr marL="8659" marR="8659" marT="840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4%</a:t>
                      </a:r>
                    </a:p>
                  </a:txBody>
                  <a:tcPr marL="8659" marR="8659" marT="8404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8189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2008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575" marR="12575" marT="122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112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575" marR="12575" marT="122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/>
                        <a:t>4%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575" marR="12575" marT="1220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575" marR="12575" marT="122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-8%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575" marR="12575" marT="1220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40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575" marR="12575" marT="122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2%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575" marR="12575" marT="1220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73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575" marR="12575" marT="122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/>
                        <a:t>5%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575" marR="12575" marT="1220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/>
                        <a:t>36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575" marR="12575" marT="122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/>
                        <a:t>-2%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575" marR="12575" marT="12205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575" marR="12575" marT="122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575" marR="12575" marT="12205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270</a:t>
                      </a:r>
                    </a:p>
                  </a:txBody>
                  <a:tcPr marL="8659" marR="8659" marT="840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3%</a:t>
                      </a:r>
                    </a:p>
                  </a:txBody>
                  <a:tcPr marL="8659" marR="8659" marT="8404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8189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2009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575" marR="12575" marT="122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119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575" marR="12575" marT="122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/>
                        <a:t>7%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575" marR="12575" marT="1220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11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575" marR="12575" marT="122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15%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575" marR="12575" marT="1220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41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575" marR="12575" marT="122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/>
                        <a:t>3%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575" marR="12575" marT="1220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/>
                        <a:t>74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575" marR="12575" marT="122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/>
                        <a:t>2%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575" marR="12575" marT="1220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/>
                        <a:t>41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575" marR="12575" marT="122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/>
                        <a:t>14%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575" marR="12575" marT="12205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575" marR="12575" marT="122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575" marR="12575" marT="12205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286</a:t>
                      </a:r>
                    </a:p>
                  </a:txBody>
                  <a:tcPr marL="8659" marR="8659" marT="840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6%</a:t>
                      </a:r>
                    </a:p>
                  </a:txBody>
                  <a:tcPr marL="8659" marR="8659" marT="8404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8189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2010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575" marR="12575" marT="122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129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575" marR="12575" marT="122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8%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575" marR="12575" marT="1220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11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575" marR="12575" marT="122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6%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575" marR="12575" marT="1220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47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575" marR="12575" marT="122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/>
                        <a:t>13%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575" marR="12575" marT="1220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78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575" marR="12575" marT="122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6%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575" marR="12575" marT="1220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43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575" marR="12575" marT="122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6%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575" marR="12575" marT="12205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575" marR="12575" marT="122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575" marR="12575" marT="12205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310</a:t>
                      </a:r>
                    </a:p>
                  </a:txBody>
                  <a:tcPr marL="8659" marR="8659" marT="840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8%</a:t>
                      </a:r>
                    </a:p>
                  </a:txBody>
                  <a:tcPr marL="8659" marR="8659" marT="8404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189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2011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575" marR="12575" marT="122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134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575" marR="12575" marT="122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4%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575" marR="12575" marT="1220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12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575" marR="12575" marT="122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2%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575" marR="12575" marT="1220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49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575" marR="12575" marT="122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5%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575" marR="12575" marT="1220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82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575" marR="12575" marT="122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4%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575" marR="12575" marT="1220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46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575" marR="12575" marT="122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6%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575" marR="12575" marT="12205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575" marR="12575" marT="122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120%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575" marR="12575" marT="12205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326</a:t>
                      </a:r>
                    </a:p>
                  </a:txBody>
                  <a:tcPr marL="8659" marR="8659" marT="840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5%</a:t>
                      </a:r>
                    </a:p>
                  </a:txBody>
                  <a:tcPr marL="8659" marR="8659" marT="8404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28189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2012</a:t>
                      </a:r>
                    </a:p>
                  </a:txBody>
                  <a:tcPr marL="8659" marR="8659" marT="84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140</a:t>
                      </a:r>
                    </a:p>
                  </a:txBody>
                  <a:tcPr marL="8659" marR="8659" marT="84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4%</a:t>
                      </a:r>
                    </a:p>
                  </a:txBody>
                  <a:tcPr marL="8659" marR="8659" marT="8404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12</a:t>
                      </a:r>
                    </a:p>
                  </a:txBody>
                  <a:tcPr marL="8659" marR="8659" marT="84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2%</a:t>
                      </a:r>
                    </a:p>
                  </a:txBody>
                  <a:tcPr marL="8659" marR="8659" marT="8404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51</a:t>
                      </a:r>
                    </a:p>
                  </a:txBody>
                  <a:tcPr marL="8659" marR="8659" marT="84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5%</a:t>
                      </a:r>
                    </a:p>
                  </a:txBody>
                  <a:tcPr marL="8659" marR="8659" marT="8404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85</a:t>
                      </a:r>
                    </a:p>
                  </a:txBody>
                  <a:tcPr marL="8659" marR="8659" marT="84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4%</a:t>
                      </a:r>
                    </a:p>
                  </a:txBody>
                  <a:tcPr marL="8659" marR="8659" marT="8404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48</a:t>
                      </a:r>
                    </a:p>
                  </a:txBody>
                  <a:tcPr marL="8659" marR="8659" marT="84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6%</a:t>
                      </a:r>
                    </a:p>
                  </a:txBody>
                  <a:tcPr marL="8659" marR="8659" marT="8404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10</a:t>
                      </a:r>
                    </a:p>
                  </a:txBody>
                  <a:tcPr marL="8659" marR="8659" marT="840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120%</a:t>
                      </a:r>
                    </a:p>
                  </a:txBody>
                  <a:tcPr marL="8659" marR="8659" marT="8404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347</a:t>
                      </a:r>
                    </a:p>
                  </a:txBody>
                  <a:tcPr marL="8659" marR="8659" marT="840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6%</a:t>
                      </a:r>
                    </a:p>
                  </a:txBody>
                  <a:tcPr marL="8659" marR="8659" marT="8404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8189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2013</a:t>
                      </a:r>
                    </a:p>
                  </a:txBody>
                  <a:tcPr marL="8659" marR="8659" marT="84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146</a:t>
                      </a:r>
                    </a:p>
                  </a:txBody>
                  <a:tcPr marL="8659" marR="8659" marT="84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4%</a:t>
                      </a:r>
                    </a:p>
                  </a:txBody>
                  <a:tcPr marL="8659" marR="8659" marT="8404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12</a:t>
                      </a:r>
                    </a:p>
                  </a:txBody>
                  <a:tcPr marL="8659" marR="8659" marT="84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2%</a:t>
                      </a:r>
                    </a:p>
                  </a:txBody>
                  <a:tcPr marL="8659" marR="8659" marT="8404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54</a:t>
                      </a:r>
                    </a:p>
                  </a:txBody>
                  <a:tcPr marL="8659" marR="8659" marT="84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5%</a:t>
                      </a:r>
                    </a:p>
                  </a:txBody>
                  <a:tcPr marL="8659" marR="8659" marT="8404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89</a:t>
                      </a:r>
                    </a:p>
                  </a:txBody>
                  <a:tcPr marL="8659" marR="8659" marT="84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4%</a:t>
                      </a:r>
                    </a:p>
                  </a:txBody>
                  <a:tcPr marL="8659" marR="8659" marT="8404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51</a:t>
                      </a:r>
                    </a:p>
                  </a:txBody>
                  <a:tcPr marL="8659" marR="8659" marT="84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6%</a:t>
                      </a:r>
                    </a:p>
                  </a:txBody>
                  <a:tcPr marL="8659" marR="8659" marT="8404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15</a:t>
                      </a:r>
                    </a:p>
                  </a:txBody>
                  <a:tcPr marL="8659" marR="8659" marT="840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50%</a:t>
                      </a:r>
                    </a:p>
                  </a:txBody>
                  <a:tcPr marL="8659" marR="8659" marT="8404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367</a:t>
                      </a:r>
                    </a:p>
                  </a:txBody>
                  <a:tcPr marL="8659" marR="8659" marT="840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6%</a:t>
                      </a:r>
                    </a:p>
                  </a:txBody>
                  <a:tcPr marL="8659" marR="8659" marT="8404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8189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2014</a:t>
                      </a:r>
                    </a:p>
                  </a:txBody>
                  <a:tcPr marL="8659" marR="8659" marT="84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153</a:t>
                      </a:r>
                    </a:p>
                  </a:txBody>
                  <a:tcPr marL="8659" marR="8659" marT="84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4%</a:t>
                      </a:r>
                    </a:p>
                  </a:txBody>
                  <a:tcPr marL="8659" marR="8659" marT="8404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12</a:t>
                      </a:r>
                    </a:p>
                  </a:txBody>
                  <a:tcPr marL="8659" marR="8659" marT="84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2%</a:t>
                      </a:r>
                    </a:p>
                  </a:txBody>
                  <a:tcPr marL="8659" marR="8659" marT="8404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56</a:t>
                      </a:r>
                    </a:p>
                  </a:txBody>
                  <a:tcPr marL="8659" marR="8659" marT="84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5%</a:t>
                      </a:r>
                    </a:p>
                  </a:txBody>
                  <a:tcPr marL="8659" marR="8659" marT="8404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93</a:t>
                      </a:r>
                    </a:p>
                  </a:txBody>
                  <a:tcPr marL="8659" marR="8659" marT="84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4%</a:t>
                      </a:r>
                    </a:p>
                  </a:txBody>
                  <a:tcPr marL="8659" marR="8659" marT="8404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54</a:t>
                      </a:r>
                    </a:p>
                  </a:txBody>
                  <a:tcPr marL="8659" marR="8659" marT="84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6%</a:t>
                      </a:r>
                    </a:p>
                  </a:txBody>
                  <a:tcPr marL="8659" marR="8659" marT="8404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20</a:t>
                      </a:r>
                    </a:p>
                  </a:txBody>
                  <a:tcPr marL="8659" marR="8659" marT="840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40%</a:t>
                      </a:r>
                    </a:p>
                  </a:txBody>
                  <a:tcPr marL="8659" marR="8659" marT="8404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389</a:t>
                      </a:r>
                    </a:p>
                  </a:txBody>
                  <a:tcPr marL="8659" marR="8659" marT="840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6%</a:t>
                      </a:r>
                    </a:p>
                  </a:txBody>
                  <a:tcPr marL="8659" marR="8659" marT="8404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8189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2015</a:t>
                      </a:r>
                    </a:p>
                  </a:txBody>
                  <a:tcPr marL="8659" marR="8659" marT="84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160</a:t>
                      </a:r>
                    </a:p>
                  </a:txBody>
                  <a:tcPr marL="8659" marR="8659" marT="84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4%</a:t>
                      </a:r>
                    </a:p>
                  </a:txBody>
                  <a:tcPr marL="8659" marR="8659" marT="8404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13</a:t>
                      </a:r>
                    </a:p>
                  </a:txBody>
                  <a:tcPr marL="8659" marR="8659" marT="84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2%</a:t>
                      </a:r>
                    </a:p>
                  </a:txBody>
                  <a:tcPr marL="8659" marR="8659" marT="8404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59</a:t>
                      </a:r>
                    </a:p>
                  </a:txBody>
                  <a:tcPr marL="8659" marR="8659" marT="84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5%</a:t>
                      </a:r>
                    </a:p>
                  </a:txBody>
                  <a:tcPr marL="8659" marR="8659" marT="8404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97</a:t>
                      </a:r>
                    </a:p>
                  </a:txBody>
                  <a:tcPr marL="8659" marR="8659" marT="84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4%</a:t>
                      </a:r>
                    </a:p>
                  </a:txBody>
                  <a:tcPr marL="8659" marR="8659" marT="8404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58</a:t>
                      </a:r>
                    </a:p>
                  </a:txBody>
                  <a:tcPr marL="8659" marR="8659" marT="84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6%</a:t>
                      </a:r>
                    </a:p>
                  </a:txBody>
                  <a:tcPr marL="8659" marR="8659" marT="8404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28</a:t>
                      </a:r>
                    </a:p>
                  </a:txBody>
                  <a:tcPr marL="8659" marR="8659" marT="840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35%</a:t>
                      </a:r>
                    </a:p>
                  </a:txBody>
                  <a:tcPr marL="8659" marR="8659" marT="8404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413</a:t>
                      </a:r>
                    </a:p>
                  </a:txBody>
                  <a:tcPr marL="8659" marR="8659" marT="840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6%</a:t>
                      </a:r>
                    </a:p>
                  </a:txBody>
                  <a:tcPr marL="8659" marR="8659" marT="8404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8189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2016</a:t>
                      </a:r>
                    </a:p>
                  </a:txBody>
                  <a:tcPr marL="8659" marR="8659" marT="84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167</a:t>
                      </a:r>
                    </a:p>
                  </a:txBody>
                  <a:tcPr marL="8659" marR="8659" marT="84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4%</a:t>
                      </a:r>
                    </a:p>
                  </a:txBody>
                  <a:tcPr marL="8659" marR="8659" marT="8404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13</a:t>
                      </a:r>
                    </a:p>
                  </a:txBody>
                  <a:tcPr marL="8659" marR="8659" marT="84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+mj-lt"/>
                        </a:rPr>
                        <a:t>2%</a:t>
                      </a:r>
                    </a:p>
                  </a:txBody>
                  <a:tcPr marL="8659" marR="8659" marT="8404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62</a:t>
                      </a:r>
                    </a:p>
                  </a:txBody>
                  <a:tcPr marL="8659" marR="8659" marT="84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5%</a:t>
                      </a:r>
                    </a:p>
                  </a:txBody>
                  <a:tcPr marL="8659" marR="8659" marT="8404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101</a:t>
                      </a:r>
                    </a:p>
                  </a:txBody>
                  <a:tcPr marL="8659" marR="8659" marT="84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4%</a:t>
                      </a:r>
                    </a:p>
                  </a:txBody>
                  <a:tcPr marL="8659" marR="8659" marT="8404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61</a:t>
                      </a:r>
                    </a:p>
                  </a:txBody>
                  <a:tcPr marL="8659" marR="8659" marT="84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6%</a:t>
                      </a:r>
                    </a:p>
                  </a:txBody>
                  <a:tcPr marL="8659" marR="8659" marT="8404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36</a:t>
                      </a:r>
                    </a:p>
                  </a:txBody>
                  <a:tcPr marL="8659" marR="8659" marT="840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30%</a:t>
                      </a:r>
                    </a:p>
                  </a:txBody>
                  <a:tcPr marL="8659" marR="8659" marT="8404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439</a:t>
                      </a:r>
                    </a:p>
                  </a:txBody>
                  <a:tcPr marL="8659" marR="8659" marT="840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+mj-lt"/>
                        </a:rPr>
                        <a:t>6%</a:t>
                      </a:r>
                    </a:p>
                  </a:txBody>
                  <a:tcPr marL="8659" marR="8659" marT="8404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7752774" y="1176619"/>
          <a:ext cx="1391227" cy="3272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1227"/>
              </a:tblGrid>
              <a:tr h="327212">
                <a:tc>
                  <a:txBody>
                    <a:bodyPr/>
                    <a:lstStyle/>
                    <a:p>
                      <a:r>
                        <a:rPr lang="en-US" sz="1500" dirty="0" smtClean="0">
                          <a:solidFill>
                            <a:schemeClr val="tx1"/>
                          </a:solidFill>
                        </a:rPr>
                        <a:t>EXAMPLE</a:t>
                      </a:r>
                      <a:endParaRPr 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 marL="83113" marR="83113" marT="40341" marB="40341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</a:tr>
            </a:tbl>
          </a:graphicData>
        </a:graphic>
      </p:graphicFrame>
      <p:sp>
        <p:nvSpPr>
          <p:cNvPr id="41157" name="TextBox 5"/>
          <p:cNvSpPr txBox="1">
            <a:spLocks noChangeArrowheads="1"/>
          </p:cNvSpPr>
          <p:nvPr/>
        </p:nvSpPr>
        <p:spPr bwMode="auto">
          <a:xfrm>
            <a:off x="1837172" y="1186425"/>
            <a:ext cx="5484091" cy="298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039" tIns="41020" rIns="82039" bIns="41020">
            <a:spAutoFit/>
          </a:bodyPr>
          <a:lstStyle/>
          <a:p>
            <a:pPr defTabSz="82058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>
                <a:solidFill>
                  <a:srgbClr val="000000"/>
                </a:solidFill>
                <a:cs typeface="Arial" charset="0"/>
              </a:rPr>
              <a:t>Surgeries (Thousands) and Percent Annual Growth</a:t>
            </a:r>
          </a:p>
        </p:txBody>
      </p:sp>
      <p:sp>
        <p:nvSpPr>
          <p:cNvPr id="44229" name="Rectangle 12"/>
          <p:cNvSpPr>
            <a:spLocks noChangeArrowheads="1"/>
          </p:cNvSpPr>
          <p:nvPr/>
        </p:nvSpPr>
        <p:spPr bwMode="auto">
          <a:xfrm>
            <a:off x="496454" y="5356413"/>
            <a:ext cx="8428182" cy="636857"/>
          </a:xfrm>
          <a:prstGeom prst="rect">
            <a:avLst/>
          </a:prstGeom>
          <a:solidFill>
            <a:srgbClr val="00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82048" tIns="41025" rIns="82048" bIns="41025">
            <a:spAutoFit/>
          </a:bodyPr>
          <a:lstStyle>
            <a:lvl1pPr eaLnBrk="0" hangingPunct="0">
              <a:defRPr sz="25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5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5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5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5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defTabSz="820583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800">
                <a:solidFill>
                  <a:srgbClr val="FFFFFF"/>
                </a:solidFill>
                <a:ea typeface="ＭＳ Ｐゴシック" pitchFamily="34" charset="-128"/>
              </a:rPr>
              <a:t>A five-forward/ five-backward analysis will help AEH plan how much each hospital will contribute to each year’s growth</a:t>
            </a:r>
            <a:endParaRPr lang="en-US" altLang="en-US" sz="1800">
              <a:solidFill>
                <a:srgbClr val="FFFFFF"/>
              </a:solidFill>
            </a:endParaRPr>
          </a:p>
        </p:txBody>
      </p:sp>
      <p:pic>
        <p:nvPicPr>
          <p:cNvPr id="4423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95" y="6552640"/>
            <a:ext cx="1479261" cy="137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231" name="TextBox 11"/>
          <p:cNvSpPr txBox="1">
            <a:spLocks noChangeArrowheads="1"/>
          </p:cNvSpPr>
          <p:nvPr/>
        </p:nvSpPr>
        <p:spPr bwMode="auto">
          <a:xfrm rot="-5400000">
            <a:off x="-83853" y="2878193"/>
            <a:ext cx="752195" cy="307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48" tIns="41025" rIns="82048" bIns="41025">
            <a:spAutoFit/>
          </a:bodyPr>
          <a:lstStyle>
            <a:lvl1pPr eaLnBrk="0" hangingPunct="0">
              <a:defRPr sz="25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5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5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5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5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defTabSz="820583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</a:rPr>
              <a:t>Past</a:t>
            </a:r>
          </a:p>
        </p:txBody>
      </p:sp>
      <p:sp>
        <p:nvSpPr>
          <p:cNvPr id="44232" name="TextBox 12"/>
          <p:cNvSpPr txBox="1">
            <a:spLocks noChangeArrowheads="1"/>
          </p:cNvSpPr>
          <p:nvPr/>
        </p:nvSpPr>
        <p:spPr bwMode="auto">
          <a:xfrm rot="-5400000">
            <a:off x="-134279" y="3869913"/>
            <a:ext cx="853048" cy="307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48" tIns="41025" rIns="82048" bIns="41025">
            <a:spAutoFit/>
          </a:bodyPr>
          <a:lstStyle>
            <a:lvl1pPr eaLnBrk="0" hangingPunct="0">
              <a:defRPr sz="25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5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5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5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5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defTabSz="820583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</a:rPr>
              <a:t>Future</a:t>
            </a:r>
          </a:p>
        </p:txBody>
      </p:sp>
      <p:cxnSp>
        <p:nvCxnSpPr>
          <p:cNvPr id="44233" name="Straight Arrow Connector 14"/>
          <p:cNvCxnSpPr>
            <a:cxnSpLocks noChangeShapeType="1"/>
          </p:cNvCxnSpPr>
          <p:nvPr/>
        </p:nvCxnSpPr>
        <p:spPr bwMode="auto">
          <a:xfrm rot="5400000" flipH="1" flipV="1">
            <a:off x="58557" y="2561204"/>
            <a:ext cx="483253" cy="2886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4234" name="Straight Arrow Connector 15"/>
          <p:cNvCxnSpPr>
            <a:cxnSpLocks noChangeShapeType="1"/>
          </p:cNvCxnSpPr>
          <p:nvPr/>
        </p:nvCxnSpPr>
        <p:spPr bwMode="auto">
          <a:xfrm rot="5400000">
            <a:off x="57135" y="4702950"/>
            <a:ext cx="484654" cy="1443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" name="TextBox 5"/>
          <p:cNvSpPr txBox="1">
            <a:spLocks noChangeArrowheads="1"/>
          </p:cNvSpPr>
          <p:nvPr/>
        </p:nvSpPr>
        <p:spPr bwMode="auto">
          <a:xfrm>
            <a:off x="139989" y="6138023"/>
            <a:ext cx="4761056" cy="590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039" tIns="41020" rIns="82039" bIns="41020">
            <a:spAutoFit/>
          </a:bodyPr>
          <a:lstStyle/>
          <a:p>
            <a:pPr defTabSz="82058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dirty="0">
                <a:solidFill>
                  <a:srgbClr val="000000"/>
                </a:solidFill>
                <a:cs typeface="Arial" charset="0"/>
              </a:rPr>
              <a:t>Example Analysis: These do not represent actual projections.</a:t>
            </a:r>
          </a:p>
          <a:p>
            <a:pPr defTabSz="82058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dirty="0">
                <a:solidFill>
                  <a:srgbClr val="000000"/>
                </a:solidFill>
                <a:cs typeface="Arial" charset="0"/>
              </a:rPr>
              <a:t>*A similar analysis is used to sustain growth at Emerson Electric.</a:t>
            </a:r>
          </a:p>
          <a:p>
            <a:pPr defTabSz="82058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8669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dhivya\Desktop\To Dhivya for Vision 2020\Aravind_MDU_Edutrg_MRDclass_Rajkumar_May2012 (43)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"/>
            <a:ext cx="914400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653136"/>
            <a:ext cx="8532440" cy="1143000"/>
          </a:xfrm>
          <a:solidFill>
            <a:srgbClr val="F57E1B">
              <a:alpha val="69804"/>
            </a:srgbClr>
          </a:solidFill>
        </p:spPr>
        <p:txBody>
          <a:bodyPr>
            <a:noAutofit/>
          </a:bodyPr>
          <a:lstStyle/>
          <a:p>
            <a:pPr algn="l"/>
            <a:r>
              <a:rPr lang="en-US" sz="5400" dirty="0">
                <a:solidFill>
                  <a:srgbClr val="5C2C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Human Resource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20688"/>
            <a:ext cx="6732240" cy="2088232"/>
          </a:xfrm>
          <a:solidFill>
            <a:srgbClr val="FCD5B5">
              <a:alpha val="69804"/>
            </a:srgbClr>
          </a:solidFill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Staff certification</a:t>
            </a:r>
          </a:p>
          <a:p>
            <a:r>
              <a:rPr lang="en-US" sz="36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Innovate for efficiency</a:t>
            </a:r>
          </a:p>
          <a:p>
            <a:r>
              <a:rPr lang="en-US" sz="36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Reinforcing values &amp; culture</a:t>
            </a:r>
          </a:p>
          <a:p>
            <a:pPr lvl="1"/>
            <a:endParaRPr lang="en-US" sz="36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36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52804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dhivya\Desktop\To Dhivya for Vision 2020\DSC_0169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1"/>
            <a:ext cx="9144001" cy="688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60648"/>
            <a:ext cx="8229600" cy="1143000"/>
          </a:xfrm>
          <a:solidFill>
            <a:srgbClr val="0070C0">
              <a:alpha val="60000"/>
            </a:srgbClr>
          </a:solidFill>
        </p:spPr>
        <p:txBody>
          <a:bodyPr>
            <a:normAutofit/>
          </a:bodyPr>
          <a:lstStyle/>
          <a:p>
            <a:pPr algn="l"/>
            <a:r>
              <a:rPr 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573016"/>
            <a:ext cx="8172401" cy="2808312"/>
          </a:xfrm>
          <a:solidFill>
            <a:srgbClr val="FFFFFF">
              <a:alpha val="69804"/>
            </a:srgbClr>
          </a:solidFill>
        </p:spPr>
        <p:txBody>
          <a:bodyPr>
            <a:noAutofit/>
          </a:bodyPr>
          <a:lstStyle/>
          <a:p>
            <a:pPr marL="619053"/>
            <a:r>
              <a:rPr lang="en-US" sz="3600" dirty="0">
                <a:solidFill>
                  <a:srgbClr val="005E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Proactive mentoring of research</a:t>
            </a:r>
          </a:p>
          <a:p>
            <a:pPr marL="619053"/>
            <a:r>
              <a:rPr lang="en-US" sz="3600" dirty="0">
                <a:solidFill>
                  <a:srgbClr val="005E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Support structure for research</a:t>
            </a:r>
            <a:endParaRPr lang="en-US" sz="2400" dirty="0">
              <a:solidFill>
                <a:srgbClr val="005EA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19053"/>
            <a:r>
              <a:rPr lang="en-US" sz="3600" dirty="0">
                <a:solidFill>
                  <a:srgbClr val="005E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Cross-fertilizing research ideas</a:t>
            </a:r>
          </a:p>
          <a:p>
            <a:pPr marL="619053"/>
            <a:r>
              <a:rPr lang="en-US" sz="3600" dirty="0">
                <a:solidFill>
                  <a:srgbClr val="005E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Facilitating innovation</a:t>
            </a:r>
            <a:endParaRPr lang="en-US" sz="2800" dirty="0">
              <a:solidFill>
                <a:srgbClr val="005EA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53799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dhivya\Desktop\To Dhivya for Vision 2020\Auro_15.02 (36).JPG"/>
          <p:cNvPicPr>
            <a:picLocks noChangeAspect="1" noChangeArrowheads="1"/>
          </p:cNvPicPr>
          <p:nvPr/>
        </p:nvPicPr>
        <p:blipFill rotWithShape="1">
          <a:blip r:embed="rId2" cstate="screen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143" b="3472"/>
          <a:stretch/>
        </p:blipFill>
        <p:spPr bwMode="auto">
          <a:xfrm flipH="1">
            <a:off x="7230" y="4156700"/>
            <a:ext cx="9144000" cy="2728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D:\Misc\images\aravind pics\Vekemans\_MG_8853.JPG"/>
          <p:cNvPicPr>
            <a:picLocks noChangeAspect="1" noChangeArrowheads="1"/>
          </p:cNvPicPr>
          <p:nvPr/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1" t="30565" b="31158"/>
          <a:stretch/>
        </p:blipFill>
        <p:spPr bwMode="auto">
          <a:xfrm>
            <a:off x="0" y="1"/>
            <a:ext cx="913697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-7030" y="2593409"/>
            <a:ext cx="9151484" cy="1498178"/>
          </a:xfrm>
          <a:solidFill>
            <a:schemeClr val="accent5">
              <a:lumMod val="75000"/>
            </a:schemeClr>
          </a:solidFill>
        </p:spPr>
        <p:txBody>
          <a:bodyPr/>
          <a:lstStyle/>
          <a:p>
            <a:r>
              <a:rPr lang="en-US" dirty="0" smtClean="0"/>
              <a:t> </a:t>
            </a:r>
            <a:endParaRPr lang="en-GB" dirty="0"/>
          </a:p>
        </p:txBody>
      </p:sp>
      <p:pic>
        <p:nvPicPr>
          <p:cNvPr id="6149" name="Picture 5" descr="http://www.aurolab.com/images/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89106" y="2868744"/>
            <a:ext cx="3144349" cy="920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179512" y="188640"/>
            <a:ext cx="6048672" cy="2088232"/>
          </a:xfrm>
          <a:solidFill>
            <a:srgbClr val="FFFFFF">
              <a:alpha val="80000"/>
            </a:srgb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In 2O12:</a:t>
            </a:r>
          </a:p>
          <a:p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2 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million 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IOLs per 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year</a:t>
            </a:r>
          </a:p>
          <a:p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IOLs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, suture needles, blades, pharmaceuticals, 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equipment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23729" y="4522938"/>
            <a:ext cx="6768752" cy="2074414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lIns="91429" tIns="45714" rIns="91429" bIns="45714" rtlCol="0">
            <a:spAutoFit/>
          </a:bodyPr>
          <a:lstStyle/>
          <a:p>
            <a:pPr defTabSz="914293">
              <a:spcBef>
                <a:spcPct val="20000"/>
              </a:spcBef>
            </a:pPr>
            <a:r>
              <a:rPr lang="en-US" sz="2800" b="1" dirty="0">
                <a:solidFill>
                  <a:prstClr val="black"/>
                </a:solidFill>
                <a:latin typeface="Century Gothic" pitchFamily="34" charset="0"/>
              </a:rPr>
              <a:t>2O2O:</a:t>
            </a:r>
            <a:endParaRPr lang="en-US" sz="2600" b="1" dirty="0">
              <a:solidFill>
                <a:prstClr val="black"/>
              </a:solidFill>
              <a:latin typeface="Century Gothic" pitchFamily="34" charset="0"/>
            </a:endParaRPr>
          </a:p>
          <a:p>
            <a:pPr marL="342860" indent="-342860" defTabSz="914293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800" b="1" dirty="0">
                <a:solidFill>
                  <a:prstClr val="black"/>
                </a:solidFill>
                <a:latin typeface="Century Gothic" pitchFamily="34" charset="0"/>
              </a:rPr>
              <a:t>Touching 10 million lives per year</a:t>
            </a:r>
          </a:p>
          <a:p>
            <a:pPr marL="342860" indent="-342860" defTabSz="914293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800" b="1" dirty="0">
                <a:solidFill>
                  <a:prstClr val="black"/>
                </a:solidFill>
                <a:latin typeface="Century Gothic" pitchFamily="34" charset="0"/>
              </a:rPr>
              <a:t>New markets: Total solution provider</a:t>
            </a:r>
          </a:p>
          <a:p>
            <a:pPr marL="342860" indent="-342860" defTabSz="914293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800" b="1" dirty="0">
                <a:solidFill>
                  <a:prstClr val="black"/>
                </a:solidFill>
                <a:latin typeface="Century Gothic" pitchFamily="34" charset="0"/>
              </a:rPr>
              <a:t>Beyond replication to innovation</a:t>
            </a:r>
          </a:p>
        </p:txBody>
      </p:sp>
    </p:spTree>
    <p:extLst>
      <p:ext uri="{BB962C8B-B14F-4D97-AF65-F5344CB8AC3E}">
        <p14:creationId xmlns:p14="http://schemas.microsoft.com/office/powerpoint/2010/main" val="3028759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animBg="1"/>
      <p:bldP spid="16" grpId="0" build="p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V:\CAPACITY_BUILDING\CONSULTANCY\Hospitals - INGOS\ICO &amp; David Green\Nigeria\Nigeria ICO- Needs Assessment Visit - Nov - Dec 2008\Photos\DSCN2536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686800" cy="1714202"/>
          </a:xfrm>
          <a:solidFill>
            <a:schemeClr val="bg2">
              <a:lumMod val="25000"/>
              <a:alpha val="80000"/>
            </a:schemeClr>
          </a:solidFill>
        </p:spPr>
        <p:txBody>
          <a:bodyPr>
            <a:noAutofit/>
          </a:bodyPr>
          <a:lstStyle/>
          <a:p>
            <a:pPr algn="l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Influencing eye 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care 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services worldwide…</a:t>
            </a:r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04800" y="5219998"/>
            <a:ext cx="8686800" cy="1333202"/>
          </a:xfrm>
          <a:prstGeom prst="rect">
            <a:avLst/>
          </a:prstGeom>
          <a:solidFill>
            <a:schemeClr val="bg2">
              <a:lumMod val="25000"/>
              <a:alpha val="80000"/>
            </a:schemeClr>
          </a:solidFill>
        </p:spPr>
        <p:txBody>
          <a:bodyPr vert="horz" lIns="91429" tIns="45714" rIns="91429" bIns="45714" rtlCol="0" anchor="ctr">
            <a:noAutofit/>
          </a:bodyPr>
          <a:lstStyle>
            <a:lvl1pPr algn="ctr" defTabSz="914293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Working with 300 eye hospitals worldwide…</a:t>
            </a:r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0754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Performance in 2004</a:t>
            </a:r>
            <a:endParaRPr lang="en-US" b="1" dirty="0">
              <a:solidFill>
                <a:schemeClr val="bg1"/>
              </a:solidFill>
            </a:endParaRP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80194912"/>
              </p:ext>
            </p:extLst>
          </p:nvPr>
        </p:nvGraphicFramePr>
        <p:xfrm>
          <a:off x="228600" y="1676400"/>
          <a:ext cx="4648200" cy="304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0533786"/>
              </p:ext>
            </p:extLst>
          </p:nvPr>
        </p:nvGraphicFramePr>
        <p:xfrm>
          <a:off x="304800" y="4571999"/>
          <a:ext cx="4191000" cy="1853380"/>
        </p:xfrm>
        <a:graphic>
          <a:graphicData uri="http://schemas.openxmlformats.org/drawingml/2006/table">
            <a:tbl>
              <a:tblPr/>
              <a:tblGrid>
                <a:gridCol w="2403231"/>
                <a:gridCol w="1787769"/>
              </a:tblGrid>
              <a:tr h="411665">
                <a:tc>
                  <a:txBody>
                    <a:bodyPr/>
                    <a:lstStyle/>
                    <a:p>
                      <a:pPr algn="l" fontAlgn="ctr"/>
                      <a:r>
                        <a:rPr lang="en-US" sz="2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Category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2004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</a:tr>
              <a:tr h="464635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Paying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8,70,176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4635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Free &amp; Subsidized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7,65,860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7865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</a:t>
                      </a:r>
                      <a:r>
                        <a:rPr lang="en-US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1,636,036 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9144286"/>
              </p:ext>
            </p:extLst>
          </p:nvPr>
        </p:nvGraphicFramePr>
        <p:xfrm>
          <a:off x="4572000" y="1600200"/>
          <a:ext cx="4419600" cy="3124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5632102"/>
              </p:ext>
            </p:extLst>
          </p:nvPr>
        </p:nvGraphicFramePr>
        <p:xfrm>
          <a:off x="4724400" y="4495800"/>
          <a:ext cx="4191000" cy="1905000"/>
        </p:xfrm>
        <a:graphic>
          <a:graphicData uri="http://schemas.openxmlformats.org/drawingml/2006/table">
            <a:tbl>
              <a:tblPr/>
              <a:tblGrid>
                <a:gridCol w="2403231"/>
                <a:gridCol w="1787769"/>
              </a:tblGrid>
              <a:tr h="487865">
                <a:tc>
                  <a:txBody>
                    <a:bodyPr/>
                    <a:lstStyle/>
                    <a:p>
                      <a:pPr algn="l" fontAlgn="ctr"/>
                      <a:r>
                        <a:rPr lang="en-US" sz="2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Category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2004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</a:tr>
              <a:tr h="464635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Paying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85,745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4635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Free &amp; Subsidized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1,41,689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7865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</a:t>
                      </a:r>
                      <a:r>
                        <a:rPr lang="en-US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227,434 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8622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Graphic spid="8" grpId="0">
        <p:bldAsOne/>
      </p:bldGraphic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dhivya\Desktop\To Dhivya for Vision 2020\DSC_0560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7383"/>
            <a:ext cx="914400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686800" cy="1354162"/>
          </a:xfrm>
          <a:solidFill>
            <a:srgbClr val="376092">
              <a:alpha val="80000"/>
            </a:srgbClr>
          </a:solidFill>
        </p:spPr>
        <p:txBody>
          <a:bodyPr>
            <a:noAutofit/>
          </a:bodyPr>
          <a:lstStyle/>
          <a:p>
            <a:pPr algn="l"/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Impact of</a:t>
            </a:r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consultancy, training &amp; research…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852937"/>
            <a:ext cx="8748464" cy="3744416"/>
          </a:xfrm>
          <a:solidFill>
            <a:srgbClr val="DCE6F2">
              <a:alpha val="80000"/>
            </a:srgbClr>
          </a:solidFill>
        </p:spPr>
        <p:txBody>
          <a:bodyPr>
            <a:normAutofit lnSpcReduction="10000"/>
          </a:bodyPr>
          <a:lstStyle/>
          <a:p>
            <a:pPr marL="444448">
              <a:spcAft>
                <a:spcPts val="600"/>
              </a:spcAft>
            </a:pP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2 million additional surgeries per year</a:t>
            </a:r>
          </a:p>
          <a:p>
            <a:pPr marL="444448">
              <a:spcAft>
                <a:spcPts val="600"/>
              </a:spcAft>
            </a:pP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2 million spectacles dispensed per year</a:t>
            </a:r>
          </a:p>
          <a:p>
            <a:pPr marL="444448">
              <a:spcAft>
                <a:spcPts val="600"/>
              </a:spcAft>
            </a:pP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Eye care: Universal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Coverage 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for 1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billion</a:t>
            </a:r>
          </a:p>
          <a:p>
            <a:pPr marL="444448">
              <a:spcAft>
                <a:spcPts val="600"/>
              </a:spcAft>
            </a:pP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10 million diabetics covered</a:t>
            </a:r>
          </a:p>
          <a:p>
            <a:pPr marL="444448">
              <a:spcAft>
                <a:spcPts val="600"/>
              </a:spcAft>
            </a:pP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10,000 paramedics in training</a:t>
            </a:r>
          </a:p>
          <a:p>
            <a:pPr marL="444448">
              <a:spcAft>
                <a:spcPts val="600"/>
              </a:spcAft>
            </a:pP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Beyond cataract: viable service delivery</a:t>
            </a:r>
            <a:endParaRPr lang="en-US" sz="22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540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7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2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819400"/>
            <a:ext cx="7772400" cy="1362075"/>
          </a:xfrm>
        </p:spPr>
        <p:txBody>
          <a:bodyPr>
            <a:normAutofit/>
          </a:bodyPr>
          <a:lstStyle/>
          <a:p>
            <a:r>
              <a:rPr lang="en-US" sz="4800" dirty="0" smtClean="0"/>
              <a:t>Leadership Development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852849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88963" y="609600"/>
            <a:ext cx="0" cy="563880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481013" y="2051050"/>
            <a:ext cx="228600" cy="2286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57200" y="4684713"/>
            <a:ext cx="228600" cy="2286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30250" y="752475"/>
            <a:ext cx="2068513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</a:rPr>
              <a:t>Tertiary Centers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79475" y="1981200"/>
            <a:ext cx="2605088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</a:rPr>
              <a:t>Secondary Centers</a:t>
            </a:r>
          </a:p>
        </p:txBody>
      </p:sp>
      <p:sp>
        <p:nvSpPr>
          <p:cNvPr id="18" name="Oval 17"/>
          <p:cNvSpPr/>
          <p:nvPr/>
        </p:nvSpPr>
        <p:spPr>
          <a:xfrm>
            <a:off x="457200" y="3346450"/>
            <a:ext cx="228600" cy="2286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893763" y="3282950"/>
            <a:ext cx="2605087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</a:rPr>
              <a:t>Surgical Centers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93763" y="4572000"/>
            <a:ext cx="2605087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</a:rPr>
              <a:t>Outpatient Centers</a:t>
            </a:r>
          </a:p>
        </p:txBody>
      </p:sp>
      <p:sp>
        <p:nvSpPr>
          <p:cNvPr id="21" name="Oval 20"/>
          <p:cNvSpPr/>
          <p:nvPr/>
        </p:nvSpPr>
        <p:spPr>
          <a:xfrm>
            <a:off x="488950" y="5715000"/>
            <a:ext cx="228600" cy="2286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893763" y="5638800"/>
            <a:ext cx="2605087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</a:rPr>
              <a:t>Primary Centers</a:t>
            </a:r>
          </a:p>
        </p:txBody>
      </p:sp>
      <p:sp>
        <p:nvSpPr>
          <p:cNvPr id="25" name="Oval 24"/>
          <p:cNvSpPr/>
          <p:nvPr/>
        </p:nvSpPr>
        <p:spPr>
          <a:xfrm>
            <a:off x="465138" y="838200"/>
            <a:ext cx="228600" cy="2286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27" name="Straight Connector 26"/>
          <p:cNvCxnSpPr/>
          <p:nvPr/>
        </p:nvCxnSpPr>
        <p:spPr>
          <a:xfrm>
            <a:off x="474663" y="609600"/>
            <a:ext cx="242887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457200" y="6259513"/>
            <a:ext cx="242888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Box 82"/>
          <p:cNvSpPr txBox="1">
            <a:spLocks noChangeArrowheads="1"/>
          </p:cNvSpPr>
          <p:nvPr/>
        </p:nvSpPr>
        <p:spPr bwMode="auto">
          <a:xfrm>
            <a:off x="5562600" y="5130800"/>
            <a:ext cx="2971800" cy="965200"/>
          </a:xfrm>
          <a:prstGeom prst="rect">
            <a:avLst/>
          </a:prstGeom>
          <a:ln>
            <a:noFill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15000"/>
              </a:spcBef>
              <a:defRPr/>
            </a:pPr>
            <a:r>
              <a:rPr lang="en-US" dirty="0">
                <a:latin typeface="Century Gothic" pitchFamily="34" charset="0"/>
              </a:rPr>
              <a:t>Cataract Services Specialty Services</a:t>
            </a:r>
          </a:p>
          <a:p>
            <a:pPr>
              <a:spcBef>
                <a:spcPct val="15000"/>
              </a:spcBef>
              <a:defRPr/>
            </a:pPr>
            <a:r>
              <a:rPr lang="en-US" b="1" dirty="0">
                <a:solidFill>
                  <a:srgbClr val="FF0000"/>
                </a:solidFill>
                <a:latin typeface="Century Gothic" pitchFamily="34" charset="0"/>
              </a:rPr>
              <a:t>Initial phase</a:t>
            </a:r>
          </a:p>
        </p:txBody>
      </p:sp>
      <p:sp>
        <p:nvSpPr>
          <p:cNvPr id="24" name="Text Box 82"/>
          <p:cNvSpPr txBox="1">
            <a:spLocks noChangeArrowheads="1"/>
          </p:cNvSpPr>
          <p:nvPr/>
        </p:nvSpPr>
        <p:spPr bwMode="auto">
          <a:xfrm>
            <a:off x="5562600" y="2527300"/>
            <a:ext cx="2971800" cy="2197100"/>
          </a:xfrm>
          <a:prstGeom prst="rect">
            <a:avLst/>
          </a:prstGeom>
          <a:ln>
            <a:noFill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15000"/>
              </a:spcBef>
              <a:defRPr/>
            </a:pPr>
            <a:r>
              <a:rPr lang="en-US" dirty="0">
                <a:latin typeface="Century Gothic" pitchFamily="34" charset="0"/>
              </a:rPr>
              <a:t>Cataract Services </a:t>
            </a:r>
          </a:p>
          <a:p>
            <a:pPr>
              <a:spcBef>
                <a:spcPct val="15000"/>
              </a:spcBef>
              <a:defRPr/>
            </a:pPr>
            <a:r>
              <a:rPr lang="en-US" dirty="0">
                <a:latin typeface="Century Gothic" pitchFamily="34" charset="0"/>
              </a:rPr>
              <a:t>Added more Specialty Services</a:t>
            </a:r>
          </a:p>
          <a:p>
            <a:pPr>
              <a:spcBef>
                <a:spcPct val="15000"/>
              </a:spcBef>
              <a:defRPr/>
            </a:pPr>
            <a:r>
              <a:rPr lang="en-US" dirty="0">
                <a:latin typeface="Century Gothic" pitchFamily="34" charset="0"/>
              </a:rPr>
              <a:t>Included many support facilities</a:t>
            </a:r>
          </a:p>
          <a:p>
            <a:pPr>
              <a:spcBef>
                <a:spcPct val="15000"/>
              </a:spcBef>
              <a:defRPr/>
            </a:pPr>
            <a:r>
              <a:rPr lang="en-US" b="1" dirty="0">
                <a:solidFill>
                  <a:srgbClr val="FF0000"/>
                </a:solidFill>
                <a:latin typeface="Century Gothic" pitchFamily="34" charset="0"/>
              </a:rPr>
              <a:t>Developmental phase</a:t>
            </a:r>
          </a:p>
          <a:p>
            <a:pPr>
              <a:spcBef>
                <a:spcPct val="15000"/>
              </a:spcBef>
              <a:defRPr/>
            </a:pPr>
            <a:endParaRPr lang="en-US" dirty="0">
              <a:latin typeface="Century Gothic" pitchFamily="34" charset="0"/>
            </a:endParaRPr>
          </a:p>
        </p:txBody>
      </p:sp>
      <p:sp>
        <p:nvSpPr>
          <p:cNvPr id="26" name="Text Box 81"/>
          <p:cNvSpPr txBox="1">
            <a:spLocks noChangeArrowheads="1"/>
          </p:cNvSpPr>
          <p:nvPr/>
        </p:nvSpPr>
        <p:spPr bwMode="auto">
          <a:xfrm>
            <a:off x="5562600" y="685800"/>
            <a:ext cx="2895600" cy="1325563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15000"/>
              </a:spcBef>
              <a:defRPr/>
            </a:pPr>
            <a:r>
              <a:rPr lang="en-US" dirty="0">
                <a:latin typeface="Century Gothic" pitchFamily="34" charset="0"/>
              </a:rPr>
              <a:t>All Specialty Care</a:t>
            </a:r>
          </a:p>
          <a:p>
            <a:pPr>
              <a:spcBef>
                <a:spcPct val="15000"/>
              </a:spcBef>
              <a:defRPr/>
            </a:pPr>
            <a:r>
              <a:rPr lang="en-US" dirty="0">
                <a:latin typeface="Century Gothic" pitchFamily="34" charset="0"/>
              </a:rPr>
              <a:t>Research</a:t>
            </a:r>
          </a:p>
          <a:p>
            <a:pPr>
              <a:spcBef>
                <a:spcPct val="15000"/>
              </a:spcBef>
              <a:defRPr/>
            </a:pPr>
            <a:r>
              <a:rPr lang="en-US" dirty="0">
                <a:latin typeface="Century Gothic" pitchFamily="34" charset="0"/>
              </a:rPr>
              <a:t>Training</a:t>
            </a:r>
          </a:p>
          <a:p>
            <a:pPr>
              <a:spcBef>
                <a:spcPct val="15000"/>
              </a:spcBef>
              <a:defRPr/>
            </a:pPr>
            <a:r>
              <a:rPr lang="en-US" b="1" dirty="0">
                <a:solidFill>
                  <a:srgbClr val="FF0000"/>
                </a:solidFill>
                <a:latin typeface="Century Gothic" pitchFamily="34" charset="0"/>
              </a:rPr>
              <a:t>Complex organization</a:t>
            </a:r>
          </a:p>
        </p:txBody>
      </p:sp>
      <p:sp>
        <p:nvSpPr>
          <p:cNvPr id="29" name="Striped Right Arrow 28"/>
          <p:cNvSpPr/>
          <p:nvPr/>
        </p:nvSpPr>
        <p:spPr>
          <a:xfrm rot="16200000">
            <a:off x="3276709" y="1295400"/>
            <a:ext cx="2438399" cy="914400"/>
          </a:xfrm>
          <a:prstGeom prst="stripedRightArrow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" name="Striped Right Arrow 29"/>
          <p:cNvSpPr/>
          <p:nvPr/>
        </p:nvSpPr>
        <p:spPr>
          <a:xfrm rot="5400000">
            <a:off x="3278481" y="4572000"/>
            <a:ext cx="2438399" cy="914400"/>
          </a:xfrm>
          <a:prstGeom prst="stripedRightArrow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3581400" y="1219200"/>
            <a:ext cx="15240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</a:rPr>
              <a:t>High Complexity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430588" y="5046663"/>
            <a:ext cx="1524000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</a:rPr>
              <a:t>Low</a:t>
            </a:r>
          </a:p>
          <a:p>
            <a:pPr>
              <a:defRPr/>
            </a:pP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</a:rPr>
              <a:t>Complexity</a:t>
            </a:r>
          </a:p>
        </p:txBody>
      </p:sp>
    </p:spTree>
    <p:extLst>
      <p:ext uri="{BB962C8B-B14F-4D97-AF65-F5344CB8AC3E}">
        <p14:creationId xmlns:p14="http://schemas.microsoft.com/office/powerpoint/2010/main" val="3759056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" y="609600"/>
            <a:ext cx="1006475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3" name="AutoShape 4" descr="data:image/jpeg;base64,/9j/4AAQSkZJRgABAQAAAQABAAD/2wCEAAkGBhQSERUUERQVFRUWGCEZGRgXFx4ZHhsXHxodHyAXIB0eHCcfHx4vHCAcHy8gJic1LCwsHh8xNTAqNSYsLCkBCQoKDgwOGg8PGjUlHyQ0MjUqNDUsLSwsKjMuLDQtLSwvKSwqLCosLS0tLCosNCwsLy8pLCwsLCwsNSwqLCksKf/AABEIADYA3AMBIgACEQEDEQH/xAAcAAABBQEBAQAAAAAAAAAAAAAHAAMEBQYBAgj/xABDEAACAQIEAgcDCAgEBwAAAAABAgMAEQQFEiEGMQcTIkFRYXFSgZEUMjVCcnOhsSM0YqKys8HCFYLR8BYXJTOS0uH/xAAbAQACAwEBAQAAAAAAAAAAAAACAwEEBQAGB//EAC8RAAICAQIEBAQGAwAAAAAAAAECABEDEiEEEzFRBUHB8CJhwtFxgZGhseEUMnL/2gAMAwEAAhEDEQA/AMB1pqzyLIMTjH0YeMvbmeSr6sdh+dSeC+E3x+IEanSi9qR/ZX/U8h/8r6FynJ4sLCsUKhEUfHxYnvPiarrjBnseP8RXhvgQW38QbZZ0ImwOIxNj7MSX/eb/ANanT9CMBHYxEwP7Sow+AA/OrTPOlnBYdiilpnGxEYBF/DUSB8L1V4LpvwzNaSGWMe0NLfEAg/Ci04+kyuZ4i41i/wBB/EyHEPRVjMMC0dsQg5mMdoeqHf4E1M6PujyLH4ZpZZJUKyFLJptYBT3qTfei7lGeQ4qPrMPIrr5cwfAjmD60/hMAkZcoqrrbU1ha7WA1HzsBUjEt3Fv4pn0FG2bv0/UQEcf8Jx4CaOOJ3cOmol7XvqI20geFZeiH01/rcP3P97VC4K4IjlibF45tGGTcC9tduZJ5hb7bbk8vPT4Jlx42J7+gmZ4oXynETuSv1GYi9doiS9IOAiOjD5bG0Y+s+lSfOxRj8TerTK8my3NCsuGQQSxurSRHkyXFwVBsQRtqXkedXDnK7spAmSMd7AwT0q2vFuVRR5zHDHGqxF4AUA2szLcW8xUHpJy6ODMHjhRUQIhCqLC5Xc0xcgYgdxcEpV/KZilSNbrjjJ4YsvwEkcaI8ijWyjdj1anf370TPpIHeQFsE9phaV6LkXD2Xx5fhcViowAsYLBRvK7AAA23be5t/pWMmwS5pmGnBRdTGyjYqAEVRZnIU28PMkilJnDXtsPOE2MiZa9cvRPzDNMtyo9RDh1xU67O722PgWKmx8lG3jTWF4zy7GHqsbg0h1bCVCLA+JYKrL67jxqOcxFhTXvyk8sdL3g2rccT5PDHk+CmSNVkkYBnA3bsSHc+oB91VXG3BzYCYAEvC+8b/mp7rjb1G9aHi/6Cy/7Y/lyVzuG0Fe85VrUDB3XL1t+CuCI5YmxmObq8MlyN7a7cyTzC3223J5VOl6QcBEdGHy2Nox9Z9KkjxsUY/E0Ry70oupATayag7qbkcQfFQKwBVpo1IPIgyKCPhcUS8rybLc0Ky4ZBBLG6tJERsyX3BUGxBFxqX31n+J8vjgzuGOFFjQSYchVFgLutCMwYlao1JOOt5XdJGXRwZg8cKKiBEIVRtcrvWXvRo4u4fwkeJkx2YNqQhUjiH1mC9/eT5Xtbc1ml6R8EDp/wyLq+X1NVvTq7X/zUOLMSg0i4ToNRs1B7Soi57wfhcXhTjMr207yQ+FtzYblWA3tyI5UOqfjyBxtFMpWHHolyQQYBZLduc9Yx/Z5KPS2/vNVXSfxFPJKuX4IM0jreXRz0nkl+4W3J8CPOtrwqB8hw1rW6iPl9gf1pvKvk/wApxPV2+UBh1t/n20jTbv0WtbuvfvrztbAT0gz1xD5mW6v8OtC/kPtAzF0XYnUUkaNWUBmAa4RPadtlXvsL3NjtbevSdGpKsyYqCZU+eYD1ugeLKO1b0B27jWq6RlmOBmCatsW3X6fYt+jJ79NtHlyrFdGazHMYOo1bH9Jbl1f1tXdbl77UogA1N7HnzZMLZdYFfLt729ZPwGAx2TyriAuuA21NGdcckZ33I5bbgnxo6YHGLLGkiG6uoZT5EXFVWQ6fkx1aeqLyab209UXa3PbTb3WtUjhlojho/k4IhserB9jUbW8rbjytTVWpg8Zn5/xMPiBqx5/3Bd02frcP3P8Ae1SOkqUw5fgMOmyMtzbkdCJb8WLe6o/TX+tw/c/3tU/AxJnGVpAGC4rC2sD3gDSD9krYX7iKucNsNR6BvQSpx264x56PqMFtXvAuNaLMMOUv2pAhHirbEf191Qsbw9iYX0SQSq3hoJv6ECxHoa3vRxwK8Uq4vGDqgh/Ro+xLt2QxHdzsAdyT3Vp5cihDZ6zIRSWkLjX6ei+8w/8AEtV/Sz9Jyfdp/DT3STiuqzjrBzj6p/etj/SrbpQ4ekxDRY3CqZY3jAbQNRHeGsN7EG1+61JQ6ShPaMYXqA7wZ0RukT6My37A/lLWRyXhHE4qQJHE4BO7spCqPEk/kNzW76X8KIsLg415ISg9FjAH5UeRgcqD30gqp0MZG43P/RMv9U/lPXOij9HhsdOovIidn/Kjt+Jt8KXHH0Jl/wBpP5UlVHRhxImGxDRzECKcBSTyDC+knyNyD6ilaScJrv6w7rIPw9Jjnckkk3JNyTzJPM1ytZxd0fT4WRjEjywE3R0Baw9lrbg91+R/Cq7IuDMVi3CxxOq33kdSqqPG5G58huatjKhXVe0QUa6qbDN367hyF5N2jdQpPgHKD902pnjD6Cy/7Y/lyV46SM0ihghy7Dm6w2MhHtAbKfO5LHw2Fe+L/oLL/tj+XJVRR/qe7EiWD5j5R7pKkMOX4DDpsjLc25HQiW/Fy3qKGlFLARJnGVpAGC4rDAWB7wBYH7JWwv3EUPcbw9iYX0SQSq3hoJv6ECxHmKdgIAKHqIvKCTqHSTeBca0WYYcpftSBD5q2xH9fdWj42+n4vvMP/EtTejngV4pVxeMHVBP+2j7EudgxB5c7AHck1C42+novvMP/ABLSy6tlNdoQUhN+8a6YsczY5YzfTHGLDuu1yT+Q9wrCUZekrgw439LhiGniGl0uLsp7Q9G32vzB8qE4yPEF9HUTa7209W17+lqPhnU4wB5QcqnUZsOhvGMuNeMX0PESw7rqQQfxI99ZDPsMI8VOi/NWV1HoHIA+G1EnhnKBk2FlxeLsJnXSkd9/EJt3k2JtyA9aFc8xdmdjdmJYnxJNyfjU4zqyMw6TnFKAYcOifOhPl6JftwHq2HlzU/8Ajt7jVT0pcMTalx2DLrIi2k0EhtI3Di3O3Ijwt4UN+CeLny/EdYAWjYaZEHeviP2hzHvHfX0LlWaxYmJZYXDo3Ij8iO4+VYK/EKnq+LxvwXEc5Ran9N+oMBuF6UMQG1SgM+nT1iWjZh3K40mN1G+xS+/Ovb9J8hQqYl0nmq2jVvJurUMw8tQHjeilnXRpgcUxZotDnm0R0EnxI3U/Cq7CdDGARrt10g9l5Bb91VP40Olo8cbwJFlCD76b/aYPB4zHZ3MsBISBba1jGiNEHlc3a2wBv5WFHHB4VYkWNBZUUKo8ABYU1l2WxYdBHDGsaDkqiw9fM+dO4bGpIWCMG0NpaxvZrA6T52IpirXWZXFcTz6CLSjoPUwQ9Nf63D9z/e1YLBY2SFw8TsjryZTY1vemv9bh+5/vaszwkdLTyltASBu0RezOQim3eQWuLeFaHCNpxufn6CVPEBfJ/wCfqMtoOlzHqti0TftNHv8AukD8Kp8w4zxc8iSSTEmNg6CwCqwNwdNtJPrXJv0+LSGWRmUN1KyhQSQXID2vuNRv6Ux/g4acwo5OgMZHK2C6AS5AvcgWNuRPlVteWNyKNX0/qZhLna4xm+by4qUyztqcgAmwXYctgAKsuH+OMXhBohkunPQ41D3d49xFQ8NlSzTLHAzMCupiVsVsCWWwO5Fu7mSBUvAZci46FFcsqkSSHbs6BrdbgkbAEXB/KidsenSR0F1IAa7llmHSlj5VKa1jFrExpY29SSR6i1UWZ8ST4iKOKZ9SRCyDSottbmACdvGpOCxTGPG4gk3ddH+aWS5/dV6aORhcP10rlCy6o1sLN2rBed7kXbYWAAudxULoU1Vb1+dSTqbznjH8STzQRwSODFFYouhRawKjcAE7Ejc1WVfx8NIcMJmlZSYXlC6QdlfSN77AmwB53PkagJliCJXlkKGRWMYC3uF238NTXUehNEuRNwvf94JVvOWeSdIOMwqhI5NSDksg1gDwB+cB5A1JzLpRx0ylesWMEb9Uukn3kkj3GqnD5EPk/XSuUDKxTYEErsAbm92a4AAOwJNhVTXBMTEkCSWcCriJvzqyxnEU8sEeHkcGKI3RdKixAI5gXOxPM1W0qcQD1iwY9gsc8Lh4nZHXkymxH+/Ctbh+lzHqti0TH2mj3/dIH4VVHKBJiMLh9R7aJchFBXrLvvb51gb3O9tqh5zlSQiIpJ1nWKW5W2DlQRubg22P9DVctiyEBhuem34/aNAdQSJJzHjTFzyJJLMSY2DoLAKrA3B02sT61Ex3EE02IGIkcGZSpDaVG6G67AW2I8Kd4ZmRMQGlJVCCnWAX6tnUhZPcd/cfCp5jkbHFcQQHw6HUwVZAeqQnUQ2zatufiL1xZUYjT0Hvy93IALC7kX/jLF/KDiRMRKQFJAUBlHIFQNJHqKu/+buPK2Bivb53V7+vPT+FUmRcPrOoZ3ZAZOruqhgtoy5ke5FlAA9TfwqTwxgQy4kq5CFVhDW3JlkAAC3+cQp2v+VDkOIXt0r9zUJdffrKjNc6mxL68RI0jd1+QHgANgPQVDq6weWRCTFayzxwI+kiw1Nq6tCd/EhreVUtPRlOy+UWQepkOrTIuJcRg31YeQpfmOat6qdj+dKlXlp9YdVZaYWIQsv6dWAAxGGBPjG1vwa/51Ml6d4rdnDSE+bqB+ANKlUcxhM4+F8KTen9zMpxB0s4zEjQhGHQ8xHfUR4Fzv8AC1c4O6THy+BohCsmpy+ouQbkAW5HwpUqnUess/4WDl8vTt7/ADkHi7jFsxlSRoxHoTRYNqvuTfkPGoeBzkxRvGI4nVyrNrVjfTuo2YbAk7fGlSrY8PAfG2rv6CeP8eQYsyKmwC+pnGzl+taUBAzCwslhGAAB1Y+qbC1/M16/x2Tr2nshZwwZdPYKsLMpXwP50qVaPLXt8p5/UY1hs1eOQyKE3UoVKgoUIsUK+Fv93ruGzd45DIgQMVKWCjSFYabBeQsOX9aVKpKKfKRqMbTMGELQi2hnDnbe4BA38LE05iM2d41jYJ2VCBwg1lAbhS3eBSpV2hetTrM9tnsmll7NmiWL5vJFNwB4G+5PfXh82cxLEQhCgqG0jUELaimrwvc+O53tXKVRy17TtRnXzZzEsRCEKCqtoGsITqKBvZvc+O533phsTfR2U7At80drtE9r2udvS1KlUhAOgnWZ35VvIdKfpL/V2W7X7Hs+A8tqYpUqICpEsZM9lM3XdnXo0Cy2AGjRcAd+nvqPjMwaUIGtaNAi2FuyPHxO/OlSoQiiiBJLExzA5qYldNEbq5UkSKW3W9rWYEcz6+m1elzuUSSyEgvMrK5IB2bnbuHl4UqVdy1JJqdqMvcmRPkTFkVou0Zr3D6wCE0MGA0gW2Yc9WxqhwGcyQhQmnsSiUXF+2FsL77gb2HnSpVWwqGLht94xyQFrtPEeaOElQabTW19kX2bVt4b1EpUqtAAdIq5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itchFamily="34" charset="0"/>
            </a:endParaRPr>
          </a:p>
        </p:txBody>
      </p:sp>
      <p:sp>
        <p:nvSpPr>
          <p:cNvPr id="5124" name="AutoShape 6" descr="data:image/jpeg;base64,/9j/4AAQSkZJRgABAQAAAQABAAD/2wCEAAkGBhQSERUUERQVFRUWGCEZGRgXFx4ZHhsXHxodHyAXIB0eHCcfHx4vHCAcHy8gJic1LCwsHh8xNTAqNSYsLCkBCQoKDgwOGg8PGjUlHyQ0MjUqNDUsLSwsKjMuLDQtLSwvKSwqLCosLS0tLCosNCwsLy8pLCwsLCwsNSwqLCksKf/AABEIADYA3AMBIgACEQEDEQH/xAAcAAABBQEBAQAAAAAAAAAAAAAHAAMEBQYBAgj/xABDEAACAQIEAgcDCAgEBwAAAAABAgMAEQQFEiEGMQcTIkFRYXFSgZEUMjVCcnOhsSM0YqKys8HCFYLR8BYXJTOS0uH/xAAbAQACAwEBAQAAAAAAAAAAAAACAwEEBQAGB//EAC8RAAICAQIEBAQGAwAAAAAAAAECABEDEiEEEzFRBUHB8CJhwtFxgZGhseEUMnL/2gAMAwEAAhEDEQA/AMB1pqzyLIMTjH0YeMvbmeSr6sdh+dSeC+E3x+IEanSi9qR/ZX/U8h/8r6FynJ4sLCsUKhEUfHxYnvPiarrjBnseP8RXhvgQW38QbZZ0ImwOIxNj7MSX/eb/ANanT9CMBHYxEwP7Sow+AA/OrTPOlnBYdiilpnGxEYBF/DUSB8L1V4LpvwzNaSGWMe0NLfEAg/Ci04+kyuZ4i41i/wBB/EyHEPRVjMMC0dsQg5mMdoeqHf4E1M6PujyLH4ZpZZJUKyFLJptYBT3qTfei7lGeQ4qPrMPIrr5cwfAjmD60/hMAkZcoqrrbU1ha7WA1HzsBUjEt3Fv4pn0FG2bv0/UQEcf8Jx4CaOOJ3cOmol7XvqI20geFZeiH01/rcP3P97VC4K4IjlibF45tGGTcC9tduZJ5hb7bbk8vPT4Jlx42J7+gmZ4oXynETuSv1GYi9doiS9IOAiOjD5bG0Y+s+lSfOxRj8TerTK8my3NCsuGQQSxurSRHkyXFwVBsQRtqXkedXDnK7spAmSMd7AwT0q2vFuVRR5zHDHGqxF4AUA2szLcW8xUHpJy6ODMHjhRUQIhCqLC5Xc0xcgYgdxcEpV/KZilSNbrjjJ4YsvwEkcaI8ijWyjdj1anf370TPpIHeQFsE9phaV6LkXD2Xx5fhcViowAsYLBRvK7AAA23be5t/pWMmwS5pmGnBRdTGyjYqAEVRZnIU28PMkilJnDXtsPOE2MiZa9cvRPzDNMtyo9RDh1xU67O722PgWKmx8lG3jTWF4zy7GHqsbg0h1bCVCLA+JYKrL67jxqOcxFhTXvyk8sdL3g2rccT5PDHk+CmSNVkkYBnA3bsSHc+oB91VXG3BzYCYAEvC+8b/mp7rjb1G9aHi/6Cy/7Y/lyVzuG0Fe85VrUDB3XL1t+CuCI5YmxmObq8MlyN7a7cyTzC3223J5VOl6QcBEdGHy2Nox9Z9KkjxsUY/E0Ry70oupATayag7qbkcQfFQKwBVpo1IPIgyKCPhcUS8rybLc0Ky4ZBBLG6tJERsyX3BUGxBFxqX31n+J8vjgzuGOFFjQSYchVFgLutCMwYlao1JOOt5XdJGXRwZg8cKKiBEIVRtcrvWXvRo4u4fwkeJkx2YNqQhUjiH1mC9/eT5Xtbc1ml6R8EDp/wyLq+X1NVvTq7X/zUOLMSg0i4ToNRs1B7Soi57wfhcXhTjMr207yQ+FtzYblWA3tyI5UOqfjyBxtFMpWHHolyQQYBZLduc9Yx/Z5KPS2/vNVXSfxFPJKuX4IM0jreXRz0nkl+4W3J8CPOtrwqB8hw1rW6iPl9gf1pvKvk/wApxPV2+UBh1t/n20jTbv0WtbuvfvrztbAT0gz1xD5mW6v8OtC/kPtAzF0XYnUUkaNWUBmAa4RPadtlXvsL3NjtbevSdGpKsyYqCZU+eYD1ugeLKO1b0B27jWq6RlmOBmCatsW3X6fYt+jJ79NtHlyrFdGazHMYOo1bH9Jbl1f1tXdbl77UogA1N7HnzZMLZdYFfLt729ZPwGAx2TyriAuuA21NGdcckZ33I5bbgnxo6YHGLLGkiG6uoZT5EXFVWQ6fkx1aeqLyab209UXa3PbTb3WtUjhlojho/k4IhserB9jUbW8rbjytTVWpg8Zn5/xMPiBqx5/3Bd02frcP3P8Ae1SOkqUw5fgMOmyMtzbkdCJb8WLe6o/TX+tw/c/3tU/AxJnGVpAGC4rC2sD3gDSD9krYX7iKucNsNR6BvQSpx264x56PqMFtXvAuNaLMMOUv2pAhHirbEf191Qsbw9iYX0SQSq3hoJv6ECxHoa3vRxwK8Uq4vGDqgh/Ro+xLt2QxHdzsAdyT3Vp5cihDZ6zIRSWkLjX6ei+8w/8AEtV/Sz9Jyfdp/DT3STiuqzjrBzj6p/etj/SrbpQ4ekxDRY3CqZY3jAbQNRHeGsN7EG1+61JQ6ShPaMYXqA7wZ0RukT6My37A/lLWRyXhHE4qQJHE4BO7spCqPEk/kNzW76X8KIsLg415ISg9FjAH5UeRgcqD30gqp0MZG43P/RMv9U/lPXOij9HhsdOovIidn/Kjt+Jt8KXHH0Jl/wBpP5UlVHRhxImGxDRzECKcBSTyDC+knyNyD6ilaScJrv6w7rIPw9Jjnckkk3JNyTzJPM1ytZxd0fT4WRjEjywE3R0Baw9lrbg91+R/Cq7IuDMVi3CxxOq33kdSqqPG5G58huatjKhXVe0QUa6qbDN367hyF5N2jdQpPgHKD902pnjD6Cy/7Y/lyV46SM0ihghy7Dm6w2MhHtAbKfO5LHw2Fe+L/oLL/tj+XJVRR/qe7EiWD5j5R7pKkMOX4DDpsjLc25HQiW/Fy3qKGlFLARJnGVpAGC4rDAWB7wBYH7JWwv3EUPcbw9iYX0SQSq3hoJv6ECxHmKdgIAKHqIvKCTqHSTeBca0WYYcpftSBD5q2xH9fdWj42+n4vvMP/EtTejngV4pVxeMHVBP+2j7EudgxB5c7AHck1C42+novvMP/ABLSy6tlNdoQUhN+8a6YsczY5YzfTHGLDuu1yT+Q9wrCUZekrgw439LhiGniGl0uLsp7Q9G32vzB8qE4yPEF9HUTa7209W17+lqPhnU4wB5QcqnUZsOhvGMuNeMX0PESw7rqQQfxI99ZDPsMI8VOi/NWV1HoHIA+G1EnhnKBk2FlxeLsJnXSkd9/EJt3k2JtyA9aFc8xdmdjdmJYnxJNyfjU4zqyMw6TnFKAYcOifOhPl6JftwHq2HlzU/8Ajt7jVT0pcMTalx2DLrIi2k0EhtI3Di3O3Ijwt4UN+CeLny/EdYAWjYaZEHeviP2hzHvHfX0LlWaxYmJZYXDo3Ij8iO4+VYK/EKnq+LxvwXEc5Ran9N+oMBuF6UMQG1SgM+nT1iWjZh3K40mN1G+xS+/Ovb9J8hQqYl0nmq2jVvJurUMw8tQHjeilnXRpgcUxZotDnm0R0EnxI3U/Cq7CdDGARrt10g9l5Bb91VP40Olo8cbwJFlCD76b/aYPB4zHZ3MsBISBba1jGiNEHlc3a2wBv5WFHHB4VYkWNBZUUKo8ABYU1l2WxYdBHDGsaDkqiw9fM+dO4bGpIWCMG0NpaxvZrA6T52IpirXWZXFcTz6CLSjoPUwQ9Nf63D9z/e1YLBY2SFw8TsjryZTY1vemv9bh+5/vaszwkdLTyltASBu0RezOQim3eQWuLeFaHCNpxufn6CVPEBfJ/wCfqMtoOlzHqti0TftNHv8AukD8Kp8w4zxc8iSSTEmNg6CwCqwNwdNtJPrXJv0+LSGWRmUN1KyhQSQXID2vuNRv6Ux/g4acwo5OgMZHK2C6AS5AvcgWNuRPlVteWNyKNX0/qZhLna4xm+by4qUyztqcgAmwXYctgAKsuH+OMXhBohkunPQ41D3d49xFQ8NlSzTLHAzMCupiVsVsCWWwO5Fu7mSBUvAZci46FFcsqkSSHbs6BrdbgkbAEXB/KidsenSR0F1IAa7llmHSlj5VKa1jFrExpY29SSR6i1UWZ8ST4iKOKZ9SRCyDSottbmACdvGpOCxTGPG4gk3ddH+aWS5/dV6aORhcP10rlCy6o1sLN2rBed7kXbYWAAudxULoU1Vb1+dSTqbznjH8STzQRwSODFFYouhRawKjcAE7Ejc1WVfx8NIcMJmlZSYXlC6QdlfSN77AmwB53PkagJliCJXlkKGRWMYC3uF238NTXUehNEuRNwvf94JVvOWeSdIOMwqhI5NSDksg1gDwB+cB5A1JzLpRx0ylesWMEb9Uukn3kkj3GqnD5EPk/XSuUDKxTYEErsAbm92a4AAOwJNhVTXBMTEkCSWcCriJvzqyxnEU8sEeHkcGKI3RdKixAI5gXOxPM1W0qcQD1iwY9gsc8Lh4nZHXkymxH+/Ctbh+lzHqti0TH2mj3/dIH4VVHKBJiMLh9R7aJchFBXrLvvb51gb3O9tqh5zlSQiIpJ1nWKW5W2DlQRubg22P9DVctiyEBhuem34/aNAdQSJJzHjTFzyJJLMSY2DoLAKrA3B02sT61Ex3EE02IGIkcGZSpDaVG6G67AW2I8Kd4ZmRMQGlJVCCnWAX6tnUhZPcd/cfCp5jkbHFcQQHw6HUwVZAeqQnUQ2zatufiL1xZUYjT0Hvy93IALC7kX/jLF/KDiRMRKQFJAUBlHIFQNJHqKu/+buPK2Bivb53V7+vPT+FUmRcPrOoZ3ZAZOruqhgtoy5ke5FlAA9TfwqTwxgQy4kq5CFVhDW3JlkAAC3+cQp2v+VDkOIXt0r9zUJdffrKjNc6mxL68RI0jd1+QHgANgPQVDq6weWRCTFayzxwI+kiw1Nq6tCd/EhreVUtPRlOy+UWQepkOrTIuJcRg31YeQpfmOat6qdj+dKlXlp9YdVZaYWIQsv6dWAAxGGBPjG1vwa/51Ml6d4rdnDSE+bqB+ANKlUcxhM4+F8KTen9zMpxB0s4zEjQhGHQ8xHfUR4Fzv8AC1c4O6THy+BohCsmpy+ouQbkAW5HwpUqnUess/4WDl8vTt7/ADkHi7jFsxlSRoxHoTRYNqvuTfkPGoeBzkxRvGI4nVyrNrVjfTuo2YbAk7fGlSrY8PAfG2rv6CeP8eQYsyKmwC+pnGzl+taUBAzCwslhGAAB1Y+qbC1/M16/x2Tr2nshZwwZdPYKsLMpXwP50qVaPLXt8p5/UY1hs1eOQyKE3UoVKgoUIsUK+Fv93ruGzd45DIgQMVKWCjSFYabBeQsOX9aVKpKKfKRqMbTMGELQi2hnDnbe4BA38LE05iM2d41jYJ2VCBwg1lAbhS3eBSpV2hetTrM9tnsmll7NmiWL5vJFNwB4G+5PfXh82cxLEQhCgqG0jUELaimrwvc+O53tXKVRy17TtRnXzZzEsRCEKCqtoGsITqKBvZvc+O533phsTfR2U7At80drtE9r2udvS1KlUhAOgnWZ35VvIdKfpL/V2W7X7Hs+A8tqYpUqICpEsZM9lM3XdnXo0Cy2AGjRcAd+nvqPjMwaUIGtaNAi2FuyPHxO/OlSoQiiiBJLExzA5qYldNEbq5UkSKW3W9rWYEcz6+m1elzuUSSyEgvMrK5IB2bnbuHl4UqVdy1JJqdqMvcmRPkTFkVou0Zr3D6wCE0MGA0gW2Yc9WxqhwGcyQhQmnsSiUXF+2FsL77gb2HnSpVWwqGLht94xyQFrtPEeaOElQabTW19kX2bVt4b1EpUqtAAdIq5/9k=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itchFamily="34" charset="0"/>
            </a:endParaRPr>
          </a:p>
        </p:txBody>
      </p:sp>
      <p:pic>
        <p:nvPicPr>
          <p:cNvPr id="5125" name="Picture 8" descr="http://www.aravind.org/images/aurolab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762000"/>
            <a:ext cx="1371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457200" y="1306513"/>
            <a:ext cx="5638800" cy="369887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7200" y="533400"/>
            <a:ext cx="5638800" cy="762000"/>
          </a:xfrm>
          <a:prstGeom prst="rect">
            <a:avLst/>
          </a:prstGeom>
          <a:noFill/>
          <a:ln w="63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128" name="TextBox 13"/>
          <p:cNvSpPr txBox="1">
            <a:spLocks noChangeArrowheads="1"/>
          </p:cNvSpPr>
          <p:nvPr/>
        </p:nvSpPr>
        <p:spPr bwMode="auto">
          <a:xfrm>
            <a:off x="773113" y="1306513"/>
            <a:ext cx="4800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Century Gothic" pitchFamily="34" charset="0"/>
              </a:rPr>
              <a:t>CENTRAL LEADERSHIP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61963" y="2914650"/>
            <a:ext cx="5638800" cy="369888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57200" y="2133600"/>
            <a:ext cx="5638800" cy="762000"/>
          </a:xfrm>
          <a:prstGeom prst="rect">
            <a:avLst/>
          </a:prstGeom>
          <a:noFill/>
          <a:ln w="63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131" name="TextBox 20"/>
          <p:cNvSpPr txBox="1">
            <a:spLocks noChangeArrowheads="1"/>
          </p:cNvSpPr>
          <p:nvPr/>
        </p:nvSpPr>
        <p:spPr bwMode="auto">
          <a:xfrm>
            <a:off x="773113" y="2906713"/>
            <a:ext cx="4800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chemeClr val="bg1"/>
                </a:solidFill>
                <a:latin typeface="Century Gothic" pitchFamily="34" charset="0"/>
              </a:rPr>
              <a:t>HOSPITAL LEADERSHIP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165850" y="533400"/>
            <a:ext cx="2520950" cy="1143000"/>
          </a:xfrm>
          <a:prstGeom prst="rect">
            <a:avLst/>
          </a:prstGeom>
          <a:noFill/>
          <a:ln w="63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1400" dirty="0">
                <a:solidFill>
                  <a:schemeClr val="tx1"/>
                </a:solidFill>
                <a:latin typeface="Century Gothic" pitchFamily="34" charset="0"/>
              </a:rPr>
              <a:t>Adherence to Values &amp; Mission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1400" dirty="0">
                <a:solidFill>
                  <a:schemeClr val="tx1"/>
                </a:solidFill>
                <a:latin typeface="Century Gothic" pitchFamily="34" charset="0"/>
              </a:rPr>
              <a:t>Decision Making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1400" dirty="0">
                <a:solidFill>
                  <a:schemeClr val="tx1"/>
                </a:solidFill>
                <a:latin typeface="Century Gothic" pitchFamily="34" charset="0"/>
              </a:rPr>
              <a:t>Strategic planning &amp; support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165850" y="2133600"/>
            <a:ext cx="2520950" cy="1143000"/>
          </a:xfrm>
          <a:prstGeom prst="rect">
            <a:avLst/>
          </a:prstGeom>
          <a:noFill/>
          <a:ln w="63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1400" dirty="0">
                <a:solidFill>
                  <a:schemeClr val="tx1"/>
                </a:solidFill>
                <a:latin typeface="Century Gothic" pitchFamily="34" charset="0"/>
              </a:rPr>
              <a:t>Formulating goals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1400" dirty="0">
                <a:solidFill>
                  <a:schemeClr val="tx1"/>
                </a:solidFill>
                <a:latin typeface="Century Gothic" pitchFamily="34" charset="0"/>
              </a:rPr>
              <a:t>Setting systems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1400" dirty="0">
                <a:solidFill>
                  <a:schemeClr val="tx1"/>
                </a:solidFill>
                <a:latin typeface="Century Gothic" pitchFamily="34" charset="0"/>
              </a:rPr>
              <a:t>Contribution to the larger mission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1400" dirty="0">
                <a:solidFill>
                  <a:schemeClr val="tx1"/>
                </a:solidFill>
                <a:latin typeface="Century Gothic" pitchFamily="34" charset="0"/>
              </a:rPr>
              <a:t>Managing HR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61963" y="4356100"/>
            <a:ext cx="5638800" cy="3683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457200" y="3581400"/>
            <a:ext cx="5638800" cy="762000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136" name="TextBox 25"/>
          <p:cNvSpPr txBox="1">
            <a:spLocks noChangeArrowheads="1"/>
          </p:cNvSpPr>
          <p:nvPr/>
        </p:nvSpPr>
        <p:spPr bwMode="auto">
          <a:xfrm>
            <a:off x="773113" y="4354513"/>
            <a:ext cx="4800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Century Gothic" pitchFamily="34" charset="0"/>
              </a:rPr>
              <a:t>DEPARTMENT /OPERATIONAL LEADERSHIP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165850" y="3581400"/>
            <a:ext cx="2520950" cy="1149350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1400" dirty="0">
                <a:solidFill>
                  <a:schemeClr val="tx1"/>
                </a:solidFill>
                <a:latin typeface="Century Gothic" pitchFamily="34" charset="0"/>
              </a:rPr>
              <a:t>Innovations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1400" dirty="0">
                <a:solidFill>
                  <a:schemeClr val="tx1"/>
                </a:solidFill>
                <a:latin typeface="Century Gothic" pitchFamily="34" charset="0"/>
              </a:rPr>
              <a:t>Process improvements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1400" dirty="0">
                <a:solidFill>
                  <a:schemeClr val="tx1"/>
                </a:solidFill>
                <a:latin typeface="Century Gothic" pitchFamily="34" charset="0"/>
              </a:rPr>
              <a:t>Day to day operations</a:t>
            </a:r>
          </a:p>
          <a:p>
            <a:pPr>
              <a:defRPr/>
            </a:pPr>
            <a:endParaRPr lang="en-US" sz="14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pic>
        <p:nvPicPr>
          <p:cNvPr id="5138" name="Picture 3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13" y="2276475"/>
            <a:ext cx="1217612" cy="474663"/>
          </a:xfrm>
          <a:prstGeom prst="rect">
            <a:avLst/>
          </a:prstGeom>
          <a:noFill/>
          <a:ln w="3240">
            <a:solidFill>
              <a:srgbClr val="5F5F5F"/>
            </a:solidFill>
            <a:miter lim="800000"/>
            <a:headEnd/>
            <a:tailEnd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9" name="Picture 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963" y="2292350"/>
            <a:ext cx="1366837" cy="525463"/>
          </a:xfrm>
          <a:prstGeom prst="rect">
            <a:avLst/>
          </a:prstGeom>
          <a:noFill/>
          <a:ln w="3240">
            <a:solidFill>
              <a:srgbClr val="5F5F5F"/>
            </a:solidFill>
            <a:miter lim="800000"/>
            <a:headEnd/>
            <a:tailEnd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0" name="Picture 2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3" y="2276475"/>
            <a:ext cx="124460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141" name="Picture 3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900" y="2292350"/>
            <a:ext cx="1308100" cy="527050"/>
          </a:xfrm>
          <a:prstGeom prst="rect">
            <a:avLst/>
          </a:prstGeom>
          <a:noFill/>
          <a:ln w="3240">
            <a:solidFill>
              <a:srgbClr val="5F5F5F"/>
            </a:solidFill>
            <a:miter lim="800000"/>
            <a:headEnd/>
            <a:tailEnd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/>
          <p:cNvSpPr/>
          <p:nvPr/>
        </p:nvSpPr>
        <p:spPr>
          <a:xfrm>
            <a:off x="461963" y="5956300"/>
            <a:ext cx="5638800" cy="3683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457200" y="5181600"/>
            <a:ext cx="5638800" cy="762000"/>
          </a:xfrm>
          <a:prstGeom prst="rect">
            <a:avLst/>
          </a:prstGeom>
          <a:noFill/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144" name="TextBox 39"/>
          <p:cNvSpPr txBox="1">
            <a:spLocks noChangeArrowheads="1"/>
          </p:cNvSpPr>
          <p:nvPr/>
        </p:nvSpPr>
        <p:spPr bwMode="auto">
          <a:xfrm>
            <a:off x="773113" y="5954713"/>
            <a:ext cx="4800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Century Gothic" pitchFamily="34" charset="0"/>
              </a:rPr>
              <a:t>GROUND STAFF</a:t>
            </a:r>
          </a:p>
        </p:txBody>
      </p:sp>
      <p:sp>
        <p:nvSpPr>
          <p:cNvPr id="41" name="Rectangle 40"/>
          <p:cNvSpPr/>
          <p:nvPr/>
        </p:nvSpPr>
        <p:spPr>
          <a:xfrm>
            <a:off x="6165850" y="5181600"/>
            <a:ext cx="2520950" cy="1149350"/>
          </a:xfrm>
          <a:prstGeom prst="rect">
            <a:avLst/>
          </a:prstGeom>
          <a:noFill/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1400" dirty="0">
                <a:solidFill>
                  <a:schemeClr val="tx1"/>
                </a:solidFill>
                <a:latin typeface="Century Gothic" pitchFamily="34" charset="0"/>
              </a:rPr>
              <a:t>Day to day operations</a:t>
            </a:r>
          </a:p>
        </p:txBody>
      </p:sp>
      <p:pic>
        <p:nvPicPr>
          <p:cNvPr id="5146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475" y="609600"/>
            <a:ext cx="1039813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47" name="TextBox 1"/>
          <p:cNvSpPr txBox="1">
            <a:spLocks noChangeArrowheads="1"/>
          </p:cNvSpPr>
          <p:nvPr/>
        </p:nvSpPr>
        <p:spPr bwMode="auto">
          <a:xfrm>
            <a:off x="3641725" y="773113"/>
            <a:ext cx="1158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haroni" pitchFamily="2" charset="-79"/>
                <a:cs typeface="Aharoni" pitchFamily="2" charset="-79"/>
              </a:rPr>
              <a:t>AMRF</a:t>
            </a:r>
          </a:p>
        </p:txBody>
      </p:sp>
      <p:pic>
        <p:nvPicPr>
          <p:cNvPr id="5148" name="Picture 29" descr="https://encrypted-tbn1.gstatic.com/images?q=tbn:ANd9GcQKAQWjYAfjHsmR2fJceIK7_PV4z1h7PTtV5nL8NNThl6opeDvx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313" y="3506788"/>
            <a:ext cx="1604962" cy="106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9" name="Picture 31" descr="https://encrypted-tbn0.gstatic.com/images?q=tbn:ANd9GcRqnC0efT0l-MmuODNENwHRAI8xAvPnMz93ryI9VrEjRojGnsHaGw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268913"/>
            <a:ext cx="862013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50" name="Picture 31" descr="https://encrypted-tbn0.gstatic.com/images?q=tbn:ANd9GcRqnC0efT0l-MmuODNENwHRAI8xAvPnMz93ryI9VrEjRojGnsHaGw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257800"/>
            <a:ext cx="86201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51" name="Picture 31" descr="https://encrypted-tbn0.gstatic.com/images?q=tbn:ANd9GcRqnC0efT0l-MmuODNENwHRAI8xAvPnMz93ryI9VrEjRojGnsHaGw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788" y="5257800"/>
            <a:ext cx="862012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52" name="Picture 31" descr="https://encrypted-tbn0.gstatic.com/images?q=tbn:ANd9GcRqnC0efT0l-MmuODNENwHRAI8xAvPnMz93ryI9VrEjRojGnsHaGw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388" y="5268913"/>
            <a:ext cx="862012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53" name="Picture 31" descr="https://encrypted-tbn0.gstatic.com/images?q=tbn:ANd9GcRqnC0efT0l-MmuODNENwHRAI8xAvPnMz93ryI9VrEjRojGnsHaGw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575" y="5257800"/>
            <a:ext cx="86201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9492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4" y="533400"/>
            <a:ext cx="8229600" cy="6096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Century Gothic" pitchFamily="34" charset="0"/>
              </a:rPr>
              <a:t>“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entury Gothic" pitchFamily="34" charset="0"/>
              </a:rPr>
              <a:t>Big projects are like mountains, which 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Century Gothic" pitchFamily="34" charset="0"/>
              </a:rPr>
              <a:t>should be 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entury Gothic" pitchFamily="34" charset="0"/>
              </a:rPr>
              <a:t>climbed with as little effort as 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Century Gothic" pitchFamily="34" charset="0"/>
              </a:rPr>
              <a:t>possible and 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entury Gothic" pitchFamily="34" charset="0"/>
              </a:rPr>
              <a:t>without urgency. </a:t>
            </a:r>
            <a:endParaRPr lang="en-US" sz="2800" b="1" dirty="0" smtClean="0">
              <a:solidFill>
                <a:schemeClr val="accent2">
                  <a:lumMod val="75000"/>
                </a:schemeClr>
              </a:solidFill>
              <a:latin typeface="Century Gothic" pitchFamily="34" charset="0"/>
            </a:endParaRPr>
          </a:p>
          <a:p>
            <a:pPr marL="0" indent="0">
              <a:buNone/>
            </a:pP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Century Gothic" pitchFamily="34" charset="0"/>
              </a:rPr>
              <a:t>The 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entury Gothic" pitchFamily="34" charset="0"/>
              </a:rPr>
              <a:t>reality of your own nature 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Century Gothic" pitchFamily="34" charset="0"/>
              </a:rPr>
              <a:t>should determine 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entury Gothic" pitchFamily="34" charset="0"/>
              </a:rPr>
              <a:t>your speed. If you become restless, speed up. If you become tense and high-strung, slow down. </a:t>
            </a:r>
            <a:endParaRPr lang="en-US" sz="2800" b="1" dirty="0" smtClean="0">
              <a:solidFill>
                <a:schemeClr val="accent2">
                  <a:lumMod val="75000"/>
                </a:schemeClr>
              </a:solidFill>
              <a:latin typeface="Century Gothic" pitchFamily="34" charset="0"/>
            </a:endParaRPr>
          </a:p>
          <a:p>
            <a:pPr marL="0" indent="0">
              <a:buNone/>
            </a:pP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Century Gothic" pitchFamily="34" charset="0"/>
              </a:rPr>
              <a:t>You 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entury Gothic" pitchFamily="34" charset="0"/>
              </a:rPr>
              <a:t>should climb the mountain in a state of equilibrium. </a:t>
            </a:r>
            <a:endParaRPr lang="en-US" sz="2800" b="1" dirty="0" smtClean="0">
              <a:solidFill>
                <a:schemeClr val="accent2">
                  <a:lumMod val="75000"/>
                </a:schemeClr>
              </a:solidFill>
              <a:latin typeface="Century Gothic" pitchFamily="34" charset="0"/>
            </a:endParaRPr>
          </a:p>
          <a:p>
            <a:pPr marL="0" indent="0">
              <a:buNone/>
            </a:pP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Century Gothic" pitchFamily="34" charset="0"/>
              </a:rPr>
              <a:t>When 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entury Gothic" pitchFamily="34" charset="0"/>
              </a:rPr>
              <a:t>each task of your project is not just a means to an end but a unique event in itself, then you are doing it well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Century Gothic" pitchFamily="34" charset="0"/>
              </a:rPr>
              <a:t>,“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latin typeface="Century Gothic" pitchFamily="34" charset="0"/>
            </a:endParaRPr>
          </a:p>
          <a:p>
            <a:pPr algn="r">
              <a:buNone/>
            </a:pP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entury Gothic" pitchFamily="34" charset="0"/>
              </a:rPr>
              <a:t>- Dr. A.P.J Abdul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entury Gothic" pitchFamily="34" charset="0"/>
              </a:rPr>
              <a:t>Kalam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latin typeface="Century Gothic" pitchFamily="34" charset="0"/>
            </a:endParaRPr>
          </a:p>
          <a:p>
            <a:endParaRPr lang="en-US" sz="2800" b="1" dirty="0">
              <a:latin typeface="Century Gothic" pitchFamily="34" charset="0"/>
            </a:endParaRPr>
          </a:p>
          <a:p>
            <a:endParaRPr lang="en-US" sz="2800" b="1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475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4" t="6744" r="3210" b="15505"/>
          <a:stretch/>
        </p:blipFill>
        <p:spPr>
          <a:xfrm>
            <a:off x="76200" y="152403"/>
            <a:ext cx="6477000" cy="6623765"/>
          </a:xfr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105400" y="5562600"/>
            <a:ext cx="3962400" cy="1143000"/>
          </a:xfrm>
        </p:spPr>
        <p:txBody>
          <a:bodyPr>
            <a:normAutofit/>
          </a:bodyPr>
          <a:lstStyle/>
          <a:p>
            <a:r>
              <a:rPr lang="en-US" sz="6600" b="1" dirty="0">
                <a:solidFill>
                  <a:schemeClr val="accent6">
                    <a:lumMod val="50000"/>
                  </a:schemeClr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935637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839200" cy="1143000"/>
          </a:xfrm>
        </p:spPr>
        <p:txBody>
          <a:bodyPr>
            <a:noAutofit/>
          </a:bodyPr>
          <a:lstStyle/>
          <a:p>
            <a:r>
              <a:rPr lang="en-IN" b="1" dirty="0" smtClean="0"/>
              <a:t>Reaching Out </a:t>
            </a:r>
            <a:r>
              <a:rPr lang="en-IN" b="1" dirty="0"/>
              <a:t>t</a:t>
            </a:r>
            <a:r>
              <a:rPr lang="en-IN" b="1" dirty="0" smtClean="0"/>
              <a:t>o the Non Customer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IN" dirty="0" smtClean="0"/>
          </a:p>
          <a:p>
            <a:pPr marL="0" indent="0" algn="ctr">
              <a:buNone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829781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IN" b="1" dirty="0" smtClean="0"/>
              <a:t>Uptake of Eye Care at </a:t>
            </a:r>
            <a:br>
              <a:rPr lang="en-IN" b="1" dirty="0" smtClean="0"/>
            </a:br>
            <a:r>
              <a:rPr lang="en-IN" b="1" dirty="0" smtClean="0"/>
              <a:t>Outreach Camps</a:t>
            </a:r>
            <a:endParaRPr lang="en-IN" b="1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5834448"/>
              </p:ext>
            </p:extLst>
          </p:nvPr>
        </p:nvGraphicFramePr>
        <p:xfrm>
          <a:off x="457200" y="1844824"/>
          <a:ext cx="8229600" cy="3960439"/>
        </p:xfrm>
        <a:graphic>
          <a:graphicData uri="http://schemas.openxmlformats.org/drawingml/2006/table">
            <a:tbl>
              <a:tblPr firstRow="1" firstCol="1" bandRow="1">
                <a:tableStyleId>{08FB837D-C827-4EFA-A057-4D05807E0F7C}</a:tableStyleId>
              </a:tblPr>
              <a:tblGrid>
                <a:gridCol w="6923112"/>
                <a:gridCol w="1306488"/>
              </a:tblGrid>
              <a:tr h="565777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3600" b="1" dirty="0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Study of uptake in</a:t>
                      </a:r>
                      <a:r>
                        <a:rPr lang="en-IN" sz="3600" b="1" baseline="0" dirty="0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eye camps</a:t>
                      </a:r>
                      <a:endParaRPr lang="en-IN" sz="3600" b="1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en-IN" sz="2800" b="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6577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IN" sz="2800" b="1" dirty="0">
                          <a:effectLst/>
                          <a:latin typeface="Century Gothic" panose="020B0502020202020204" pitchFamily="34" charset="0"/>
                        </a:rPr>
                        <a:t>No of villages covered </a:t>
                      </a:r>
                      <a:endParaRPr lang="en-IN" sz="2800" b="1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IN" sz="2800" b="1" dirty="0" smtClean="0">
                          <a:effectLst/>
                          <a:latin typeface="Century Gothic" panose="020B0502020202020204" pitchFamily="34" charset="0"/>
                        </a:rPr>
                        <a:t>47</a:t>
                      </a:r>
                      <a:endParaRPr lang="en-IN" sz="2800" b="1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6577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IN" sz="2800" b="1" dirty="0">
                          <a:effectLst/>
                          <a:latin typeface="Century Gothic" panose="020B0502020202020204" pitchFamily="34" charset="0"/>
                        </a:rPr>
                        <a:t>Population </a:t>
                      </a:r>
                      <a:r>
                        <a:rPr lang="en-IN" sz="2800" b="1" dirty="0" smtClean="0">
                          <a:effectLst/>
                          <a:latin typeface="Century Gothic" panose="020B0502020202020204" pitchFamily="34" charset="0"/>
                        </a:rPr>
                        <a:t>studied</a:t>
                      </a:r>
                      <a:endParaRPr lang="en-IN" sz="2800" b="1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 defTabSz="1527175">
                        <a:spcAft>
                          <a:spcPts val="0"/>
                        </a:spcAft>
                        <a:tabLst/>
                      </a:pPr>
                      <a:r>
                        <a:rPr lang="en-IN" sz="2800" b="1" dirty="0" smtClean="0">
                          <a:effectLst/>
                          <a:latin typeface="Century Gothic" panose="020B0502020202020204" pitchFamily="34" charset="0"/>
                        </a:rPr>
                        <a:t>22,047</a:t>
                      </a:r>
                      <a:endParaRPr lang="en-IN" sz="2800" b="1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6577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800" b="1" dirty="0" smtClean="0">
                          <a:effectLst/>
                          <a:latin typeface="Century Gothic" panose="020B0502020202020204" pitchFamily="34" charset="0"/>
                        </a:rPr>
                        <a:t>No of people with eye problem </a:t>
                      </a:r>
                      <a:endParaRPr lang="en-IN" sz="2800" b="1" dirty="0" smtClean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800" b="1" dirty="0" smtClean="0">
                          <a:effectLst/>
                          <a:latin typeface="Century Gothic" panose="020B0502020202020204" pitchFamily="34" charset="0"/>
                        </a:rPr>
                        <a:t>749</a:t>
                      </a:r>
                      <a:endParaRPr lang="en-IN" sz="2800" b="1" dirty="0" smtClean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65777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800" b="1" dirty="0" smtClean="0">
                          <a:effectLst/>
                          <a:latin typeface="Century Gothic" panose="020B0502020202020204" pitchFamily="34" charset="0"/>
                        </a:rPr>
                        <a:t>% of people with eye problem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800" b="1" dirty="0" smtClean="0">
                          <a:effectLst/>
                          <a:latin typeface="Century Gothic" panose="020B0502020202020204" pitchFamily="34" charset="0"/>
                        </a:rPr>
                        <a:t>3.4%</a:t>
                      </a:r>
                      <a:endParaRPr lang="en-IN" sz="2800" b="1" dirty="0" smtClean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6577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IN" sz="2800" b="1" dirty="0" smtClean="0">
                          <a:effectLst/>
                          <a:latin typeface="Century Gothic" panose="020B0502020202020204" pitchFamily="34" charset="0"/>
                        </a:rPr>
                        <a:t>Of the above, attended the </a:t>
                      </a:r>
                      <a:r>
                        <a:rPr lang="en-IN" sz="2800" b="1" dirty="0">
                          <a:effectLst/>
                          <a:latin typeface="Century Gothic" panose="020B0502020202020204" pitchFamily="34" charset="0"/>
                        </a:rPr>
                        <a:t>eye camp</a:t>
                      </a:r>
                      <a:endParaRPr lang="en-IN" sz="2800" b="1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IN" sz="2800" b="1" dirty="0" smtClean="0">
                          <a:effectLst/>
                          <a:latin typeface="Century Gothic" panose="020B0502020202020204" pitchFamily="34" charset="0"/>
                        </a:rPr>
                        <a:t>51</a:t>
                      </a:r>
                      <a:endParaRPr lang="en-IN" sz="2800" b="1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65777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IN" sz="2800" b="1" dirty="0">
                          <a:effectLst/>
                          <a:latin typeface="Century Gothic" panose="020B0502020202020204" pitchFamily="34" charset="0"/>
                        </a:rPr>
                        <a:t>% </a:t>
                      </a:r>
                      <a:r>
                        <a:rPr lang="en-IN" sz="2800" b="1" dirty="0" smtClean="0">
                          <a:effectLst/>
                          <a:latin typeface="Century Gothic" panose="020B0502020202020204" pitchFamily="34" charset="0"/>
                        </a:rPr>
                        <a:t>attending </a:t>
                      </a:r>
                      <a:r>
                        <a:rPr lang="en-IN" sz="2800" b="1" dirty="0">
                          <a:effectLst/>
                          <a:latin typeface="Century Gothic" panose="020B0502020202020204" pitchFamily="34" charset="0"/>
                        </a:rPr>
                        <a:t>camp</a:t>
                      </a:r>
                      <a:endParaRPr lang="en-IN" sz="2800" b="1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IN" sz="2800" b="1" dirty="0" smtClean="0">
                          <a:effectLst/>
                          <a:latin typeface="Century Gothic" panose="020B0502020202020204" pitchFamily="34" charset="0"/>
                        </a:rPr>
                        <a:t>6.8%</a:t>
                      </a:r>
                      <a:endParaRPr lang="en-IN" sz="2800" b="1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6254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DER" val="1"/>
  <p:tag name="MULTI-LINE" val="false"/>
  <p:tag name="TEXT" val="Action Title:"/>
  <p:tag name="FILL" val="true"/>
  <p:tag name="OPTIONAL" val="false"/>
  <p:tag name="NAME" val="Title1"/>
  <p:tag name="HEIGHT" val="1"/>
  <p:tag name="INDENTED" val="false"/>
  <p:tag name="CAPTION HEIGHT" val="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DER" val="3"/>
  <p:tag name="MULTI-LINE" val="true"/>
  <p:tag name="TEXT" val="&amp;Notes and Sources:"/>
  <p:tag name="FILL" val="false"/>
  <p:tag name="OPTIONAL" val="true"/>
  <p:tag name="NAME" val="Notes"/>
  <p:tag name="HEIGHT" val="5"/>
  <p:tag name="INDENTED" val="false"/>
  <p:tag name="CAPTION HEIGHT" val="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DER" val="3"/>
  <p:tag name="MULTI-LINE" val="true"/>
  <p:tag name="TEXT" val="&amp;Notes and Sources:"/>
  <p:tag name="FILL" val="false"/>
  <p:tag name="OPTIONAL" val="true"/>
  <p:tag name="NAME" val="Notes"/>
  <p:tag name="HEIGHT" val="5"/>
  <p:tag name="INDENTED" val="false"/>
  <p:tag name="CAPTION HEIGHT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DER" val="3"/>
  <p:tag name="MULTI-LINE" val="true"/>
  <p:tag name="TEXT" val="&amp;Notes and Sources:"/>
  <p:tag name="FILL" val="false"/>
  <p:tag name="OPTIONAL" val="true"/>
  <p:tag name="NAME" val="Notes"/>
  <p:tag name="HEIGHT" val="5"/>
  <p:tag name="INDENTED" val="false"/>
  <p:tag name="CAPTION HEIGHT" val="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DER" val="3"/>
  <p:tag name="MULTI-LINE" val="true"/>
  <p:tag name="TEXT" val="&amp;Notes and Sources:"/>
  <p:tag name="FILL" val="false"/>
  <p:tag name="OPTIONAL" val="true"/>
  <p:tag name="NAME" val="Notes"/>
  <p:tag name="HEIGHT" val="5"/>
  <p:tag name="INDENTED" val="false"/>
  <p:tag name="CAPTION HEIGHT" val="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DER" val="1"/>
  <p:tag name="MULTI-LINE" val="false"/>
  <p:tag name="TEXT" val="Action Title:"/>
  <p:tag name="FILL" val="true"/>
  <p:tag name="OPTIONAL" val="false"/>
  <p:tag name="NAME" val="Title1"/>
  <p:tag name="HEIGHT" val="1"/>
  <p:tag name="INDENTED" val="false"/>
  <p:tag name="CAPTION HEIGHT" val="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DER" val="3"/>
  <p:tag name="MULTI-LINE" val="true"/>
  <p:tag name="TEXT" val="&amp;Notes and Sources:"/>
  <p:tag name="FILL" val="false"/>
  <p:tag name="OPTIONAL" val="true"/>
  <p:tag name="NAME" val="Notes"/>
  <p:tag name="HEIGHT" val="5"/>
  <p:tag name="INDENTED" val="false"/>
  <p:tag name="CAPTION HEIGHT" val="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DER" val="3"/>
  <p:tag name="MULTI-LINE" val="true"/>
  <p:tag name="TEXT" val="&amp;Notes and Sources:"/>
  <p:tag name="FILL" val="false"/>
  <p:tag name="OPTIONAL" val="true"/>
  <p:tag name="NAME" val="Notes"/>
  <p:tag name="HEIGHT" val="5"/>
  <p:tag name="INDENTED" val="false"/>
  <p:tag name="CAPTION HEIGHT" val="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DER" val="3"/>
  <p:tag name="MULTI-LINE" val="true"/>
  <p:tag name="TEXT" val="&amp;Notes and Sources:"/>
  <p:tag name="FILL" val="false"/>
  <p:tag name="OPTIONAL" val="true"/>
  <p:tag name="NAME" val="Notes"/>
  <p:tag name="HEIGHT" val="5"/>
  <p:tag name="INDENTED" val="false"/>
  <p:tag name="CAPTION HEIGHT" val="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DER" val="3"/>
  <p:tag name="MULTI-LINE" val="true"/>
  <p:tag name="TEXT" val="&amp;Notes and Sources:"/>
  <p:tag name="FILL" val="false"/>
  <p:tag name="OPTIONAL" val="true"/>
  <p:tag name="NAME" val="Notes"/>
  <p:tag name="HEIGHT" val="5"/>
  <p:tag name="INDENTED" val="false"/>
  <p:tag name="CAPTION HEIGHT" val="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DER" val="3"/>
  <p:tag name="MULTI-LINE" val="true"/>
  <p:tag name="TEXT" val="&amp;Notes and Sources:"/>
  <p:tag name="FILL" val="false"/>
  <p:tag name="OPTIONAL" val="true"/>
  <p:tag name="NAME" val="Notes"/>
  <p:tag name="HEIGHT" val="5"/>
  <p:tag name="INDENTED" val="false"/>
  <p:tag name="CAPTION HEIGHT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DER" val="3"/>
  <p:tag name="MULTI-LINE" val="true"/>
  <p:tag name="TEXT" val="&amp;Notes and Sources:"/>
  <p:tag name="FILL" val="false"/>
  <p:tag name="OPTIONAL" val="true"/>
  <p:tag name="NAME" val="Notes"/>
  <p:tag name="HEIGHT" val="5"/>
  <p:tag name="INDENTED" val="false"/>
  <p:tag name="CAPTION HEIGHT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DER" val="3"/>
  <p:tag name="MULTI-LINE" val="true"/>
  <p:tag name="TEXT" val="&amp;Notes and Sources:"/>
  <p:tag name="FILL" val="false"/>
  <p:tag name="OPTIONAL" val="true"/>
  <p:tag name="NAME" val="Notes"/>
  <p:tag name="HEIGHT" val="5"/>
  <p:tag name="INDENTED" val="false"/>
  <p:tag name="CAPTION HEIGHT" val="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DER" val="3"/>
  <p:tag name="MULTI-LINE" val="true"/>
  <p:tag name="TEXT" val="&amp;Notes and Sources:"/>
  <p:tag name="FILL" val="false"/>
  <p:tag name="OPTIONAL" val="true"/>
  <p:tag name="NAME" val="Notes"/>
  <p:tag name="HEIGHT" val="5"/>
  <p:tag name="INDENTED" val="false"/>
  <p:tag name="CAPTION HEIGHT" val="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DER" val="3"/>
  <p:tag name="MULTI-LINE" val="true"/>
  <p:tag name="TEXT" val="&amp;Notes and Sources:"/>
  <p:tag name="FILL" val="false"/>
  <p:tag name="OPTIONAL" val="true"/>
  <p:tag name="NAME" val="Notes"/>
  <p:tag name="HEIGHT" val="5"/>
  <p:tag name="INDENTED" val="false"/>
  <p:tag name="CAPTION HEIGHT" val="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DER" val="3"/>
  <p:tag name="MULTI-LINE" val="true"/>
  <p:tag name="TEXT" val="&amp;Notes and Sources:"/>
  <p:tag name="FILL" val="false"/>
  <p:tag name="OPTIONAL" val="true"/>
  <p:tag name="NAME" val="Notes"/>
  <p:tag name="HEIGHT" val="5"/>
  <p:tag name="INDENTED" val="false"/>
  <p:tag name="CAPTION HEIGHT" val="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DER" val="3"/>
  <p:tag name="MULTI-LINE" val="true"/>
  <p:tag name="TEXT" val="&amp;Notes and Sources:"/>
  <p:tag name="FILL" val="false"/>
  <p:tag name="OPTIONAL" val="true"/>
  <p:tag name="NAME" val="Notes"/>
  <p:tag name="HEIGHT" val="5"/>
  <p:tag name="INDENTED" val="false"/>
  <p:tag name="CAPTION HEIGHT" val="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DER" val="3"/>
  <p:tag name="MULTI-LINE" val="true"/>
  <p:tag name="TEXT" val="&amp;Notes and Sources:"/>
  <p:tag name="FILL" val="false"/>
  <p:tag name="OPTIONAL" val="true"/>
  <p:tag name="NAME" val="Notes"/>
  <p:tag name="HEIGHT" val="5"/>
  <p:tag name="INDENTED" val="false"/>
  <p:tag name="CAPTION HEIGHT" val="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DER" val="3"/>
  <p:tag name="MULTI-LINE" val="true"/>
  <p:tag name="TEXT" val="&amp;Notes and Sources:"/>
  <p:tag name="FILL" val="false"/>
  <p:tag name="OPTIONAL" val="true"/>
  <p:tag name="NAME" val="Notes"/>
  <p:tag name="HEIGHT" val="5"/>
  <p:tag name="INDENTED" val="false"/>
  <p:tag name="CAPTION HEIGHT" val="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DER" val="1"/>
  <p:tag name="MULTI-LINE" val="false"/>
  <p:tag name="TEXT" val="Action Title:"/>
  <p:tag name="FILL" val="true"/>
  <p:tag name="OPTIONAL" val="false"/>
  <p:tag name="NAME" val="Title1"/>
  <p:tag name="HEIGHT" val="1"/>
  <p:tag name="INDENTED" val="false"/>
  <p:tag name="CAPTION HEIGHT" val="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DER" val="3"/>
  <p:tag name="MULTI-LINE" val="true"/>
  <p:tag name="TEXT" val="&amp;Notes and Sources:"/>
  <p:tag name="FILL" val="false"/>
  <p:tag name="OPTIONAL" val="true"/>
  <p:tag name="NAME" val="Notes"/>
  <p:tag name="HEIGHT" val="5"/>
  <p:tag name="INDENTED" val="false"/>
  <p:tag name="CAPTION HEIGHT" val="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DER" val="3"/>
  <p:tag name="MULTI-LINE" val="true"/>
  <p:tag name="TEXT" val="&amp;Notes and Sources:"/>
  <p:tag name="FILL" val="false"/>
  <p:tag name="OPTIONAL" val="true"/>
  <p:tag name="NAME" val="Notes"/>
  <p:tag name="HEIGHT" val="5"/>
  <p:tag name="INDENTED" val="false"/>
  <p:tag name="CAPTION HEIGHT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DER" val="3"/>
  <p:tag name="MULTI-LINE" val="true"/>
  <p:tag name="TEXT" val="&amp;Notes and Sources:"/>
  <p:tag name="FILL" val="false"/>
  <p:tag name="OPTIONAL" val="true"/>
  <p:tag name="NAME" val="Notes"/>
  <p:tag name="HEIGHT" val="5"/>
  <p:tag name="INDENTED" val="false"/>
  <p:tag name="CAPTION HEIGHT" val="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DER" val="3"/>
  <p:tag name="MULTI-LINE" val="true"/>
  <p:tag name="TEXT" val="&amp;Notes and Sources:"/>
  <p:tag name="FILL" val="false"/>
  <p:tag name="OPTIONAL" val="true"/>
  <p:tag name="NAME" val="Notes"/>
  <p:tag name="HEIGHT" val="5"/>
  <p:tag name="INDENTED" val="false"/>
  <p:tag name="CAPTION HEIGHT" val="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DER" val="3"/>
  <p:tag name="MULTI-LINE" val="true"/>
  <p:tag name="TEXT" val="&amp;Notes and Sources:"/>
  <p:tag name="FILL" val="false"/>
  <p:tag name="OPTIONAL" val="true"/>
  <p:tag name="NAME" val="Notes"/>
  <p:tag name="HEIGHT" val="5"/>
  <p:tag name="INDENTED" val="false"/>
  <p:tag name="CAPTION HEIGHT" val="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DER" val="3"/>
  <p:tag name="MULTI-LINE" val="true"/>
  <p:tag name="TEXT" val="&amp;Notes and Sources:"/>
  <p:tag name="FILL" val="false"/>
  <p:tag name="OPTIONAL" val="true"/>
  <p:tag name="NAME" val="Notes"/>
  <p:tag name="HEIGHT" val="5"/>
  <p:tag name="INDENTED" val="false"/>
  <p:tag name="CAPTION HEIGHT" val="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DER" val="3"/>
  <p:tag name="MULTI-LINE" val="true"/>
  <p:tag name="TEXT" val="&amp;Notes and Sources:"/>
  <p:tag name="FILL" val="false"/>
  <p:tag name="OPTIONAL" val="true"/>
  <p:tag name="NAME" val="Notes"/>
  <p:tag name="HEIGHT" val="5"/>
  <p:tag name="INDENTED" val="false"/>
  <p:tag name="CAPTION HEIGHT" val="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DER" val="3"/>
  <p:tag name="MULTI-LINE" val="true"/>
  <p:tag name="TEXT" val="&amp;Notes and Sources:"/>
  <p:tag name="FILL" val="false"/>
  <p:tag name="OPTIONAL" val="true"/>
  <p:tag name="NAME" val="Notes"/>
  <p:tag name="HEIGHT" val="5"/>
  <p:tag name="INDENTED" val="false"/>
  <p:tag name="CAPTION HEIGHT" val="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DER" val="3"/>
  <p:tag name="MULTI-LINE" val="true"/>
  <p:tag name="TEXT" val="&amp;Notes and Sources:"/>
  <p:tag name="FILL" val="false"/>
  <p:tag name="OPTIONAL" val="true"/>
  <p:tag name="NAME" val="Notes"/>
  <p:tag name="HEIGHT" val="5"/>
  <p:tag name="INDENTED" val="false"/>
  <p:tag name="CAPTION HEIGHT" val="2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DER" val="3"/>
  <p:tag name="MULTI-LINE" val="true"/>
  <p:tag name="TEXT" val="&amp;Notes and Sources:"/>
  <p:tag name="FILL" val="false"/>
  <p:tag name="OPTIONAL" val="true"/>
  <p:tag name="NAME" val="Notes"/>
  <p:tag name="HEIGHT" val="5"/>
  <p:tag name="INDENTED" val="false"/>
  <p:tag name="CAPTION HEIGHT" val="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DER" val="3"/>
  <p:tag name="MULTI-LINE" val="true"/>
  <p:tag name="TEXT" val="&amp;Notes and Sources:"/>
  <p:tag name="FILL" val="false"/>
  <p:tag name="OPTIONAL" val="true"/>
  <p:tag name="NAME" val="Notes"/>
  <p:tag name="HEIGHT" val="5"/>
  <p:tag name="INDENTED" val="false"/>
  <p:tag name="CAPTION HEIGHT" val="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DER" val="3"/>
  <p:tag name="MULTI-LINE" val="true"/>
  <p:tag name="TEXT" val="&amp;Notes and Sources:"/>
  <p:tag name="FILL" val="false"/>
  <p:tag name="OPTIONAL" val="true"/>
  <p:tag name="NAME" val="Notes"/>
  <p:tag name="HEIGHT" val="5"/>
  <p:tag name="INDENTED" val="false"/>
  <p:tag name="CAPTION HEIGHT" val="2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DER" val="3"/>
  <p:tag name="MULTI-LINE" val="true"/>
  <p:tag name="TEXT" val="&amp;Notes and Sources:"/>
  <p:tag name="FILL" val="false"/>
  <p:tag name="OPTIONAL" val="true"/>
  <p:tag name="NAME" val="Notes"/>
  <p:tag name="HEIGHT" val="5"/>
  <p:tag name="INDENTED" val="false"/>
  <p:tag name="CAPTION HEIGHT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DER" val="3"/>
  <p:tag name="MULTI-LINE" val="true"/>
  <p:tag name="TEXT" val="&amp;Notes and Sources:"/>
  <p:tag name="FILL" val="false"/>
  <p:tag name="OPTIONAL" val="true"/>
  <p:tag name="NAME" val="Notes"/>
  <p:tag name="HEIGHT" val="5"/>
  <p:tag name="INDENTED" val="false"/>
  <p:tag name="CAPTION HEIGHT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DER" val="3"/>
  <p:tag name="MULTI-LINE" val="true"/>
  <p:tag name="TEXT" val="&amp;Notes and Sources:"/>
  <p:tag name="FILL" val="false"/>
  <p:tag name="OPTIONAL" val="true"/>
  <p:tag name="NAME" val="Notes"/>
  <p:tag name="HEIGHT" val="5"/>
  <p:tag name="INDENTED" val="false"/>
  <p:tag name="CAPTION HEIGHT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DER" val="3"/>
  <p:tag name="MULTI-LINE" val="true"/>
  <p:tag name="TEXT" val="&amp;Notes and Sources:"/>
  <p:tag name="FILL" val="false"/>
  <p:tag name="OPTIONAL" val="true"/>
  <p:tag name="NAME" val="Notes"/>
  <p:tag name="HEIGHT" val="5"/>
  <p:tag name="INDENTED" val="false"/>
  <p:tag name="CAPTION HEIGHT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DER" val="3"/>
  <p:tag name="MULTI-LINE" val="true"/>
  <p:tag name="TEXT" val="&amp;Notes and Sources:"/>
  <p:tag name="FILL" val="false"/>
  <p:tag name="OPTIONAL" val="true"/>
  <p:tag name="NAME" val="Notes"/>
  <p:tag name="HEIGHT" val="5"/>
  <p:tag name="INDENTED" val="false"/>
  <p:tag name="CAPTION HEIGHT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DER" val="3"/>
  <p:tag name="MULTI-LINE" val="true"/>
  <p:tag name="TEXT" val="&amp;Notes and Sources:"/>
  <p:tag name="FILL" val="false"/>
  <p:tag name="OPTIONAL" val="true"/>
  <p:tag name="NAME" val="Notes"/>
  <p:tag name="HEIGHT" val="5"/>
  <p:tag name="INDENTED" val="false"/>
  <p:tag name="CAPTION HEIGHT" val="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DER" val="3"/>
  <p:tag name="MULTI-LINE" val="true"/>
  <p:tag name="TEXT" val="&amp;Notes and Sources:"/>
  <p:tag name="FILL" val="false"/>
  <p:tag name="OPTIONAL" val="true"/>
  <p:tag name="NAME" val="Notes"/>
  <p:tag name="HEIGHT" val="5"/>
  <p:tag name="INDENTED" val="false"/>
  <p:tag name="CAPTION HEIGHT" val="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Calibri"/>
        <a:ea typeface=""/>
        <a:cs typeface="Arial"/>
      </a:majorFont>
      <a:minorFont>
        <a:latin typeface="Calibri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_White title page">
  <a:themeElements>
    <a:clrScheme name="White title page 8">
      <a:dk1>
        <a:srgbClr val="000000"/>
      </a:dk1>
      <a:lt1>
        <a:srgbClr val="B2B2B2"/>
      </a:lt1>
      <a:dk2>
        <a:srgbClr val="FFFFFF"/>
      </a:dk2>
      <a:lt2>
        <a:srgbClr val="000000"/>
      </a:lt2>
      <a:accent1>
        <a:srgbClr val="99CCFF"/>
      </a:accent1>
      <a:accent2>
        <a:srgbClr val="FFE433"/>
      </a:accent2>
      <a:accent3>
        <a:srgbClr val="D5D5D5"/>
      </a:accent3>
      <a:accent4>
        <a:srgbClr val="000000"/>
      </a:accent4>
      <a:accent5>
        <a:srgbClr val="CAE2FF"/>
      </a:accent5>
      <a:accent6>
        <a:srgbClr val="E7CF2D"/>
      </a:accent6>
      <a:hlink>
        <a:srgbClr val="000000"/>
      </a:hlink>
      <a:folHlink>
        <a:srgbClr val="CC0000"/>
      </a:folHlink>
    </a:clrScheme>
    <a:fontScheme name="White title pag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46800" tIns="46800" rIns="468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46800" tIns="46800" rIns="468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White title page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 title pag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 title page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 title page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 title page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 title page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 title page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 title page 8">
        <a:dk1>
          <a:srgbClr val="000000"/>
        </a:dk1>
        <a:lt1>
          <a:srgbClr val="B2B2B2"/>
        </a:lt1>
        <a:dk2>
          <a:srgbClr val="FFFFFF"/>
        </a:dk2>
        <a:lt2>
          <a:srgbClr val="000000"/>
        </a:lt2>
        <a:accent1>
          <a:srgbClr val="99CCFF"/>
        </a:accent1>
        <a:accent2>
          <a:srgbClr val="FFE433"/>
        </a:accent2>
        <a:accent3>
          <a:srgbClr val="D5D5D5"/>
        </a:accent3>
        <a:accent4>
          <a:srgbClr val="000000"/>
        </a:accent4>
        <a:accent5>
          <a:srgbClr val="CAE2FF"/>
        </a:accent5>
        <a:accent6>
          <a:srgbClr val="E7CF2D"/>
        </a:accent6>
        <a:hlink>
          <a:srgbClr val="000000"/>
        </a:hlink>
        <a:folHlink>
          <a:srgbClr val="CC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2_White title page">
  <a:themeElements>
    <a:clrScheme name="White title page 8">
      <a:dk1>
        <a:srgbClr val="000000"/>
      </a:dk1>
      <a:lt1>
        <a:srgbClr val="B2B2B2"/>
      </a:lt1>
      <a:dk2>
        <a:srgbClr val="FFFFFF"/>
      </a:dk2>
      <a:lt2>
        <a:srgbClr val="000000"/>
      </a:lt2>
      <a:accent1>
        <a:srgbClr val="99CCFF"/>
      </a:accent1>
      <a:accent2>
        <a:srgbClr val="FFE433"/>
      </a:accent2>
      <a:accent3>
        <a:srgbClr val="D5D5D5"/>
      </a:accent3>
      <a:accent4>
        <a:srgbClr val="000000"/>
      </a:accent4>
      <a:accent5>
        <a:srgbClr val="CAE2FF"/>
      </a:accent5>
      <a:accent6>
        <a:srgbClr val="E7CF2D"/>
      </a:accent6>
      <a:hlink>
        <a:srgbClr val="000000"/>
      </a:hlink>
      <a:folHlink>
        <a:srgbClr val="CC0000"/>
      </a:folHlink>
    </a:clrScheme>
    <a:fontScheme name="White title pag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46800" tIns="46800" rIns="468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46800" tIns="46800" rIns="468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White title page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 title pag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 title page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 title page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 title page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 title page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 title page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 title page 8">
        <a:dk1>
          <a:srgbClr val="000000"/>
        </a:dk1>
        <a:lt1>
          <a:srgbClr val="B2B2B2"/>
        </a:lt1>
        <a:dk2>
          <a:srgbClr val="FFFFFF"/>
        </a:dk2>
        <a:lt2>
          <a:srgbClr val="000000"/>
        </a:lt2>
        <a:accent1>
          <a:srgbClr val="99CCFF"/>
        </a:accent1>
        <a:accent2>
          <a:srgbClr val="FFE433"/>
        </a:accent2>
        <a:accent3>
          <a:srgbClr val="D5D5D5"/>
        </a:accent3>
        <a:accent4>
          <a:srgbClr val="000000"/>
        </a:accent4>
        <a:accent5>
          <a:srgbClr val="CAE2FF"/>
        </a:accent5>
        <a:accent6>
          <a:srgbClr val="E7CF2D"/>
        </a:accent6>
        <a:hlink>
          <a:srgbClr val="000000"/>
        </a:hlink>
        <a:folHlink>
          <a:srgbClr val="CC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Mountain Top">
  <a:themeElements>
    <a:clrScheme name="Mountain Top 4">
      <a:dk1>
        <a:srgbClr val="B0C8CA"/>
      </a:dk1>
      <a:lt1>
        <a:srgbClr val="FFFFFF"/>
      </a:lt1>
      <a:dk2>
        <a:srgbClr val="000099"/>
      </a:dk2>
      <a:lt2>
        <a:srgbClr val="FFFFFF"/>
      </a:lt2>
      <a:accent1>
        <a:srgbClr val="89C4FF"/>
      </a:accent1>
      <a:accent2>
        <a:srgbClr val="00008C"/>
      </a:accent2>
      <a:accent3>
        <a:srgbClr val="AAAACA"/>
      </a:accent3>
      <a:accent4>
        <a:srgbClr val="DADADA"/>
      </a:accent4>
      <a:accent5>
        <a:srgbClr val="C4DEFF"/>
      </a:accent5>
      <a:accent6>
        <a:srgbClr val="00007E"/>
      </a:accent6>
      <a:hlink>
        <a:srgbClr val="6666FF"/>
      </a:hlink>
      <a:folHlink>
        <a:srgbClr val="C0C0C0"/>
      </a:folHlink>
    </a:clrScheme>
    <a:fontScheme name="Mountain To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ountain Top 1">
        <a:dk1>
          <a:srgbClr val="4C3A1C"/>
        </a:dk1>
        <a:lt1>
          <a:srgbClr val="FFFFFF"/>
        </a:lt1>
        <a:dk2>
          <a:srgbClr val="993300"/>
        </a:dk2>
        <a:lt2>
          <a:srgbClr val="CCAA00"/>
        </a:lt2>
        <a:accent1>
          <a:srgbClr val="FF3300"/>
        </a:accent1>
        <a:accent2>
          <a:srgbClr val="9E6600"/>
        </a:accent2>
        <a:accent3>
          <a:srgbClr val="CAADAA"/>
        </a:accent3>
        <a:accent4>
          <a:srgbClr val="DADADA"/>
        </a:accent4>
        <a:accent5>
          <a:srgbClr val="FFADAA"/>
        </a:accent5>
        <a:accent6>
          <a:srgbClr val="8F5C00"/>
        </a:accent6>
        <a:hlink>
          <a:srgbClr val="FFCC00"/>
        </a:hlink>
        <a:folHlink>
          <a:srgbClr val="F7DC9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2">
        <a:dk1>
          <a:srgbClr val="3D0058"/>
        </a:dk1>
        <a:lt1>
          <a:srgbClr val="FFFFFF"/>
        </a:lt1>
        <a:dk2>
          <a:srgbClr val="9188B0"/>
        </a:dk2>
        <a:lt2>
          <a:srgbClr val="DDE0DC"/>
        </a:lt2>
        <a:accent1>
          <a:srgbClr val="FFCC00"/>
        </a:accent1>
        <a:accent2>
          <a:srgbClr val="4C3D78"/>
        </a:accent2>
        <a:accent3>
          <a:srgbClr val="C7C3D4"/>
        </a:accent3>
        <a:accent4>
          <a:srgbClr val="DADADA"/>
        </a:accent4>
        <a:accent5>
          <a:srgbClr val="FFE2AA"/>
        </a:accent5>
        <a:accent6>
          <a:srgbClr val="44366C"/>
        </a:accent6>
        <a:hlink>
          <a:srgbClr val="743D78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3">
        <a:dk1>
          <a:srgbClr val="10104C"/>
        </a:dk1>
        <a:lt1>
          <a:srgbClr val="FFFFFF"/>
        </a:lt1>
        <a:dk2>
          <a:srgbClr val="003366"/>
        </a:dk2>
        <a:lt2>
          <a:srgbClr val="C6CCD4"/>
        </a:lt2>
        <a:accent1>
          <a:srgbClr val="33CCFF"/>
        </a:accent1>
        <a:accent2>
          <a:srgbClr val="5B5B8D"/>
        </a:accent2>
        <a:accent3>
          <a:srgbClr val="AAADB8"/>
        </a:accent3>
        <a:accent4>
          <a:srgbClr val="DADADA"/>
        </a:accent4>
        <a:accent5>
          <a:srgbClr val="ADE2FF"/>
        </a:accent5>
        <a:accent6>
          <a:srgbClr val="52527F"/>
        </a:accent6>
        <a:hlink>
          <a:srgbClr val="4529AB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4">
        <a:dk1>
          <a:srgbClr val="B0C8CA"/>
        </a:dk1>
        <a:lt1>
          <a:srgbClr val="FFFFFF"/>
        </a:lt1>
        <a:dk2>
          <a:srgbClr val="000099"/>
        </a:dk2>
        <a:lt2>
          <a:srgbClr val="FFFFFF"/>
        </a:lt2>
        <a:accent1>
          <a:srgbClr val="89C4FF"/>
        </a:accent1>
        <a:accent2>
          <a:srgbClr val="00008C"/>
        </a:accent2>
        <a:accent3>
          <a:srgbClr val="AAAACA"/>
        </a:accent3>
        <a:accent4>
          <a:srgbClr val="DADADA"/>
        </a:accent4>
        <a:accent5>
          <a:srgbClr val="C4DEFF"/>
        </a:accent5>
        <a:accent6>
          <a:srgbClr val="00007E"/>
        </a:accent6>
        <a:hlink>
          <a:srgbClr val="6666FF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5">
        <a:dk1>
          <a:srgbClr val="463416"/>
        </a:dk1>
        <a:lt1>
          <a:srgbClr val="FFFFFF"/>
        </a:lt1>
        <a:dk2>
          <a:srgbClr val="003399"/>
        </a:dk2>
        <a:lt2>
          <a:srgbClr val="E3E3FF"/>
        </a:lt2>
        <a:accent1>
          <a:srgbClr val="3399FF"/>
        </a:accent1>
        <a:accent2>
          <a:srgbClr val="33CCCC"/>
        </a:accent2>
        <a:accent3>
          <a:srgbClr val="AAADCA"/>
        </a:accent3>
        <a:accent4>
          <a:srgbClr val="DADADA"/>
        </a:accent4>
        <a:accent5>
          <a:srgbClr val="ADCAFF"/>
        </a:accent5>
        <a:accent6>
          <a:srgbClr val="2DB9B9"/>
        </a:accent6>
        <a:hlink>
          <a:srgbClr val="00FFCC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6">
        <a:dk1>
          <a:srgbClr val="809296"/>
        </a:dk1>
        <a:lt1>
          <a:srgbClr val="FFFFFF"/>
        </a:lt1>
        <a:dk2>
          <a:srgbClr val="6699FF"/>
        </a:dk2>
        <a:lt2>
          <a:srgbClr val="B3EDFF"/>
        </a:lt2>
        <a:accent1>
          <a:srgbClr val="FF9933"/>
        </a:accent1>
        <a:accent2>
          <a:srgbClr val="FFAA99"/>
        </a:accent2>
        <a:accent3>
          <a:srgbClr val="B8CAFF"/>
        </a:accent3>
        <a:accent4>
          <a:srgbClr val="DADADA"/>
        </a:accent4>
        <a:accent5>
          <a:srgbClr val="FFCAAD"/>
        </a:accent5>
        <a:accent6>
          <a:srgbClr val="E79A8A"/>
        </a:accent6>
        <a:hlink>
          <a:srgbClr val="FFCFA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7">
        <a:dk1>
          <a:srgbClr val="006666"/>
        </a:dk1>
        <a:lt1>
          <a:srgbClr val="FFFFFF"/>
        </a:lt1>
        <a:dk2>
          <a:srgbClr val="85D1E3"/>
        </a:dk2>
        <a:lt2>
          <a:srgbClr val="CCFFFF"/>
        </a:lt2>
        <a:accent1>
          <a:srgbClr val="FFCC00"/>
        </a:accent1>
        <a:accent2>
          <a:srgbClr val="00CC99"/>
        </a:accent2>
        <a:accent3>
          <a:srgbClr val="C2E5EF"/>
        </a:accent3>
        <a:accent4>
          <a:srgbClr val="DADADA"/>
        </a:accent4>
        <a:accent5>
          <a:srgbClr val="FFE2AA"/>
        </a:accent5>
        <a:accent6>
          <a:srgbClr val="00B98A"/>
        </a:accent6>
        <a:hlink>
          <a:srgbClr val="0099FF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8">
        <a:dk1>
          <a:srgbClr val="404B3D"/>
        </a:dk1>
        <a:lt1>
          <a:srgbClr val="FFFFFF"/>
        </a:lt1>
        <a:dk2>
          <a:srgbClr val="A7A491"/>
        </a:dk2>
        <a:lt2>
          <a:srgbClr val="CCD0CA"/>
        </a:lt2>
        <a:accent1>
          <a:srgbClr val="33CCCC"/>
        </a:accent1>
        <a:accent2>
          <a:srgbClr val="004E4C"/>
        </a:accent2>
        <a:accent3>
          <a:srgbClr val="D0CFC7"/>
        </a:accent3>
        <a:accent4>
          <a:srgbClr val="DADADA"/>
        </a:accent4>
        <a:accent5>
          <a:srgbClr val="ADE2E2"/>
        </a:accent5>
        <a:accent6>
          <a:srgbClr val="004644"/>
        </a:accent6>
        <a:hlink>
          <a:srgbClr val="477781"/>
        </a:hlink>
        <a:folHlink>
          <a:srgbClr val="85CC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9">
        <a:dk1>
          <a:srgbClr val="000000"/>
        </a:dk1>
        <a:lt1>
          <a:srgbClr val="FFFFFF"/>
        </a:lt1>
        <a:dk2>
          <a:srgbClr val="FFFFAF"/>
        </a:dk2>
        <a:lt2>
          <a:srgbClr val="676597"/>
        </a:lt2>
        <a:accent1>
          <a:srgbClr val="66CCFF"/>
        </a:accent1>
        <a:accent2>
          <a:srgbClr val="CCEC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B9D6E7"/>
        </a:accent6>
        <a:hlink>
          <a:srgbClr val="6600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White title page">
  <a:themeElements>
    <a:clrScheme name="White title page 8">
      <a:dk1>
        <a:srgbClr val="000000"/>
      </a:dk1>
      <a:lt1>
        <a:srgbClr val="B2B2B2"/>
      </a:lt1>
      <a:dk2>
        <a:srgbClr val="FFFFFF"/>
      </a:dk2>
      <a:lt2>
        <a:srgbClr val="000000"/>
      </a:lt2>
      <a:accent1>
        <a:srgbClr val="99CCFF"/>
      </a:accent1>
      <a:accent2>
        <a:srgbClr val="FFE433"/>
      </a:accent2>
      <a:accent3>
        <a:srgbClr val="D5D5D5"/>
      </a:accent3>
      <a:accent4>
        <a:srgbClr val="000000"/>
      </a:accent4>
      <a:accent5>
        <a:srgbClr val="CAE2FF"/>
      </a:accent5>
      <a:accent6>
        <a:srgbClr val="E7CF2D"/>
      </a:accent6>
      <a:hlink>
        <a:srgbClr val="000000"/>
      </a:hlink>
      <a:folHlink>
        <a:srgbClr val="CC0000"/>
      </a:folHlink>
    </a:clrScheme>
    <a:fontScheme name="White title pag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46800" tIns="46800" rIns="468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46800" tIns="46800" rIns="468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White title page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 title pag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 title page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 title page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 title page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 title page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 title page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 title page 8">
        <a:dk1>
          <a:srgbClr val="000000"/>
        </a:dk1>
        <a:lt1>
          <a:srgbClr val="B2B2B2"/>
        </a:lt1>
        <a:dk2>
          <a:srgbClr val="FFFFFF"/>
        </a:dk2>
        <a:lt2>
          <a:srgbClr val="000000"/>
        </a:lt2>
        <a:accent1>
          <a:srgbClr val="99CCFF"/>
        </a:accent1>
        <a:accent2>
          <a:srgbClr val="FFE433"/>
        </a:accent2>
        <a:accent3>
          <a:srgbClr val="D5D5D5"/>
        </a:accent3>
        <a:accent4>
          <a:srgbClr val="000000"/>
        </a:accent4>
        <a:accent5>
          <a:srgbClr val="CAE2FF"/>
        </a:accent5>
        <a:accent6>
          <a:srgbClr val="E7CF2D"/>
        </a:accent6>
        <a:hlink>
          <a:srgbClr val="000000"/>
        </a:hlink>
        <a:folHlink>
          <a:srgbClr val="CC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B2B2B2"/>
    </a:lt1>
    <a:dk2>
      <a:srgbClr val="FFFFFF"/>
    </a:dk2>
    <a:lt2>
      <a:srgbClr val="000000"/>
    </a:lt2>
    <a:accent1>
      <a:srgbClr val="99CCFF"/>
    </a:accent1>
    <a:accent2>
      <a:srgbClr val="FFCC33"/>
    </a:accent2>
    <a:accent3>
      <a:srgbClr val="D5D5D5"/>
    </a:accent3>
    <a:accent4>
      <a:srgbClr val="000000"/>
    </a:accent4>
    <a:accent5>
      <a:srgbClr val="CAE2FF"/>
    </a:accent5>
    <a:accent6>
      <a:srgbClr val="E7B92D"/>
    </a:accent6>
    <a:hlink>
      <a:srgbClr val="000000"/>
    </a:hlink>
    <a:folHlink>
      <a:srgbClr val="CC0000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000000"/>
    </a:dk1>
    <a:lt1>
      <a:srgbClr val="B2B2B2"/>
    </a:lt1>
    <a:dk2>
      <a:srgbClr val="FFFFFF"/>
    </a:dk2>
    <a:lt2>
      <a:srgbClr val="000000"/>
    </a:lt2>
    <a:accent1>
      <a:srgbClr val="99CCFF"/>
    </a:accent1>
    <a:accent2>
      <a:srgbClr val="FFCC33"/>
    </a:accent2>
    <a:accent3>
      <a:srgbClr val="D5D5D5"/>
    </a:accent3>
    <a:accent4>
      <a:srgbClr val="000000"/>
    </a:accent4>
    <a:accent5>
      <a:srgbClr val="CAE2FF"/>
    </a:accent5>
    <a:accent6>
      <a:srgbClr val="E7B92D"/>
    </a:accent6>
    <a:hlink>
      <a:srgbClr val="000000"/>
    </a:hlink>
    <a:folHlink>
      <a:srgbClr val="CC0000"/>
    </a:folHlink>
  </a:clrScheme>
</a:themeOverride>
</file>

<file path=ppt/theme/themeOverride3.xml><?xml version="1.0" encoding="utf-8"?>
<a:themeOverride xmlns:a="http://schemas.openxmlformats.org/drawingml/2006/main">
  <a:clrScheme name="">
    <a:dk1>
      <a:srgbClr val="000000"/>
    </a:dk1>
    <a:lt1>
      <a:srgbClr val="B2B2B2"/>
    </a:lt1>
    <a:dk2>
      <a:srgbClr val="FFFFFF"/>
    </a:dk2>
    <a:lt2>
      <a:srgbClr val="000000"/>
    </a:lt2>
    <a:accent1>
      <a:srgbClr val="99CCFF"/>
    </a:accent1>
    <a:accent2>
      <a:srgbClr val="FFCC33"/>
    </a:accent2>
    <a:accent3>
      <a:srgbClr val="D5D5D5"/>
    </a:accent3>
    <a:accent4>
      <a:srgbClr val="000000"/>
    </a:accent4>
    <a:accent5>
      <a:srgbClr val="CAE2FF"/>
    </a:accent5>
    <a:accent6>
      <a:srgbClr val="E7B92D"/>
    </a:accent6>
    <a:hlink>
      <a:srgbClr val="000000"/>
    </a:hlink>
    <a:folHlink>
      <a:srgbClr val="CC000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4105</TotalTime>
  <Words>2192</Words>
  <Application>Microsoft Office PowerPoint</Application>
  <PresentationFormat>On-screen Show (4:3)</PresentationFormat>
  <Paragraphs>747</Paragraphs>
  <Slides>75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16</vt:i4>
      </vt:variant>
      <vt:variant>
        <vt:lpstr>Slide Titles</vt:lpstr>
      </vt:variant>
      <vt:variant>
        <vt:i4>75</vt:i4>
      </vt:variant>
    </vt:vector>
  </HeadingPairs>
  <TitlesOfParts>
    <vt:vector size="91" baseType="lpstr">
      <vt:lpstr>Office Theme</vt:lpstr>
      <vt:lpstr>2_Office Theme</vt:lpstr>
      <vt:lpstr>1_Office Theme</vt:lpstr>
      <vt:lpstr>White title page</vt:lpstr>
      <vt:lpstr>3_Office Theme</vt:lpstr>
      <vt:lpstr>7_Office Theme</vt:lpstr>
      <vt:lpstr>5_Office Theme</vt:lpstr>
      <vt:lpstr>9_Office Theme</vt:lpstr>
      <vt:lpstr>11_Office Theme</vt:lpstr>
      <vt:lpstr>2_Default Design</vt:lpstr>
      <vt:lpstr>4_Office Theme</vt:lpstr>
      <vt:lpstr>6_Office Theme</vt:lpstr>
      <vt:lpstr>1_White title page</vt:lpstr>
      <vt:lpstr>14_Office Theme</vt:lpstr>
      <vt:lpstr>2_White title page</vt:lpstr>
      <vt:lpstr>Mountain Top</vt:lpstr>
      <vt:lpstr>Aravind Eye Care System</vt:lpstr>
      <vt:lpstr>Vision of Dr. V</vt:lpstr>
      <vt:lpstr>PowerPoint Presentation</vt:lpstr>
      <vt:lpstr>PowerPoint Presentation</vt:lpstr>
      <vt:lpstr>Evolution of  Aravind Eye Care System</vt:lpstr>
      <vt:lpstr>PowerPoint Presentation</vt:lpstr>
      <vt:lpstr>Performance in 2004</vt:lpstr>
      <vt:lpstr>Reaching Out to the Non Customer</vt:lpstr>
      <vt:lpstr>Uptake of Eye Care at  Outreach Camps</vt:lpstr>
      <vt:lpstr>PowerPoint Presentation</vt:lpstr>
      <vt:lpstr>Eye Care Without An Ophthalmologist</vt:lpstr>
      <vt:lpstr>PowerPoint Presentation</vt:lpstr>
      <vt:lpstr>Staff mix and Responsibilities </vt:lpstr>
      <vt:lpstr>Innovation: Low cost technology for imaging</vt:lpstr>
      <vt:lpstr>Technology for Connectivity</vt:lpstr>
      <vt:lpstr>Electronic Medical Records in VCs</vt:lpstr>
      <vt:lpstr>New Vision Centres - 2014</vt:lpstr>
      <vt:lpstr>Reaching out to the Community  Community Eye Clinics </vt:lpstr>
      <vt:lpstr>Tertiary &amp; Secondary Hospitals</vt:lpstr>
      <vt:lpstr>PowerPoint Presentation</vt:lpstr>
      <vt:lpstr>PowerPoint Presentation</vt:lpstr>
      <vt:lpstr>Human Resources</vt:lpstr>
      <vt:lpstr>Volume of Work 2013 – 2014</vt:lpstr>
      <vt:lpstr>PowerPoint Presentation</vt:lpstr>
      <vt:lpstr>Performance 2004 &amp; 2014</vt:lpstr>
      <vt:lpstr>Eye Bank Statistics - 2013 to 2014</vt:lpstr>
      <vt:lpstr>Comprehensive Performance Monitoring</vt:lpstr>
      <vt:lpstr>What do we Measure?</vt:lpstr>
      <vt:lpstr>Impact of Comprehensive Performance Monitoring System</vt:lpstr>
      <vt:lpstr>PowerPoint Presentation</vt:lpstr>
      <vt:lpstr>PowerPoint Presentation</vt:lpstr>
      <vt:lpstr>Recent Initiatives</vt:lpstr>
      <vt:lpstr>PowerPoint Presentation</vt:lpstr>
      <vt:lpstr>PowerPoint Presentation</vt:lpstr>
      <vt:lpstr>PowerPoint Presentation</vt:lpstr>
      <vt:lpstr>Patient volume Vs reported incidents Madurai - 2013</vt:lpstr>
      <vt:lpstr>PowerPoint Presentation</vt:lpstr>
      <vt:lpstr>PowerPoint Presentation</vt:lpstr>
      <vt:lpstr>PowerPoint Presentation</vt:lpstr>
      <vt:lpstr>Patient Focus Group Discussions</vt:lpstr>
      <vt:lpstr>Technology upgradation 2004-2014</vt:lpstr>
      <vt:lpstr>Technology upgradation 2004-2014</vt:lpstr>
      <vt:lpstr>New Services</vt:lpstr>
      <vt:lpstr>Electronic Medical Record</vt:lpstr>
      <vt:lpstr>EMR in Madurai City centre</vt:lpstr>
      <vt:lpstr>Aspirations</vt:lpstr>
      <vt:lpstr>Making eye care affordable...</vt:lpstr>
      <vt:lpstr>Patient Care 2O2O: 1 million surgeries per year</vt:lpstr>
      <vt:lpstr>Factors – contributing to increase in surgeries</vt:lpstr>
      <vt:lpstr>India’s growing elderly</vt:lpstr>
      <vt:lpstr>Tamil Nadu:( Service Area) Population – Age distribution</vt:lpstr>
      <vt:lpstr>Blindness Categories based on Presenting Vision in 50+ Population</vt:lpstr>
      <vt:lpstr>Blindness based on Presenting Vision in 50+ Population (In year 2011)</vt:lpstr>
      <vt:lpstr>Medical Insurance</vt:lpstr>
      <vt:lpstr>Growth in Specialty Surgeries</vt:lpstr>
      <vt:lpstr>Eye Camps in the year 2014: 2609</vt:lpstr>
      <vt:lpstr>Community Outreach For Speciality Services</vt:lpstr>
      <vt:lpstr>Uptake Comparison Eye camps vs. Vision Centres</vt:lpstr>
      <vt:lpstr>PowerPoint Presentation</vt:lpstr>
      <vt:lpstr>Current Hospital locations</vt:lpstr>
      <vt:lpstr>PowerPoint Presentation</vt:lpstr>
      <vt:lpstr>Surgeries</vt:lpstr>
      <vt:lpstr>Surgeries</vt:lpstr>
      <vt:lpstr>Patient Care 2O2O: 1 million surgeries per year</vt:lpstr>
      <vt:lpstr>A final example is a five-forward / five-backward analysis* that can be used to analyze growth</vt:lpstr>
      <vt:lpstr>Human Resource</vt:lpstr>
      <vt:lpstr>Research</vt:lpstr>
      <vt:lpstr> </vt:lpstr>
      <vt:lpstr>Influencing eye care services worldwide…</vt:lpstr>
      <vt:lpstr>Impact of consultancy, training &amp; research…</vt:lpstr>
      <vt:lpstr>Leadership Development</vt:lpstr>
      <vt:lpstr>PowerPoint Presentation</vt:lpstr>
      <vt:lpstr>PowerPoint Presentation</vt:lpstr>
      <vt:lpstr>PowerPoint Presentation</vt:lpstr>
      <vt:lpstr>Thank You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India’s transformation span</dc:title>
  <dc:creator>s.aravind</dc:creator>
  <cp:lastModifiedBy>rdr</cp:lastModifiedBy>
  <cp:revision>273</cp:revision>
  <dcterms:created xsi:type="dcterms:W3CDTF">2006-08-16T00:00:00Z</dcterms:created>
  <dcterms:modified xsi:type="dcterms:W3CDTF">2014-10-14T10:00:28Z</dcterms:modified>
</cp:coreProperties>
</file>